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505" r:id="rId2"/>
    <p:sldId id="518" r:id="rId3"/>
    <p:sldId id="640" r:id="rId4"/>
    <p:sldId id="443" r:id="rId5"/>
    <p:sldId id="608" r:id="rId6"/>
    <p:sldId id="542" r:id="rId7"/>
    <p:sldId id="641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4E6E2"/>
    <a:srgbClr val="8AB8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75" autoAdjust="0"/>
    <p:restoredTop sz="94660"/>
  </p:normalViewPr>
  <p:slideViewPr>
    <p:cSldViewPr snapToGrid="0">
      <p:cViewPr>
        <p:scale>
          <a:sx n="50" d="100"/>
          <a:sy n="50" d="100"/>
        </p:scale>
        <p:origin x="496" y="4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C42A35-3DD4-4FBA-BCBE-DCFF2C7EF161}" type="datetimeFigureOut">
              <a:rPr lang="en-US" smtClean="0"/>
              <a:t>10/26/2019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EC8FC4-310E-407F-8E88-B434FDE69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932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Note: Click on the “Picture Place Holder”, then send the picture back to get the black</a:t>
            </a:r>
            <a:r>
              <a:rPr lang="en-US" baseline="0" dirty="0"/>
              <a:t> creamy effect.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1719F3A-34F7-4A41-AFD2-14A04849203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967570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5D1758-ED3D-4611-B861-63A1DF03220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467507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Note: Click on the “Picture Place Holder”, then send the picture back to get the black</a:t>
            </a:r>
            <a:r>
              <a:rPr lang="en-US" baseline="0" dirty="0"/>
              <a:t> creamy effect.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1719F3A-34F7-4A41-AFD2-14A04849203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682675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2477F5-C6B3-4A47-A44F-83BD62E84D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7EB7254-78B4-470A-A288-2159D53004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CFD67-5892-4DC6-A4C3-73C5B7FFE9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3CC617-F283-477E-89E9-FAF4484CA3A1}" type="datetimeFigureOut">
              <a:rPr lang="en-US" smtClean="0"/>
              <a:t>10/26/2019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24C817-0CC8-43D2-A99A-F803FA3F21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5B3C07-031B-4893-9049-7A2176021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42A6D-9DF1-4669-8653-32356F1DA5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953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23AB5-DF65-46E5-8CC8-E0B339F7C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56ED20C-7C72-4BD2-9905-26D05B9304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4DD9E7-A6A3-48BA-AADE-71D991607D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3CC617-F283-477E-89E9-FAF4484CA3A1}" type="datetimeFigureOut">
              <a:rPr lang="en-US" smtClean="0"/>
              <a:t>10/26/2019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7B024D-4C89-451F-A8DA-C2449F4A58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22275-48D5-4871-BB60-C8354C1039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42A6D-9DF1-4669-8653-32356F1DA5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9423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8381651-0E34-4CED-A163-96C612B74BC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1261A15-6322-4545-90AD-A1106F80D5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85FC5C-1747-46FA-ABF1-97BD796A29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3CC617-F283-477E-89E9-FAF4484CA3A1}" type="datetimeFigureOut">
              <a:rPr lang="en-US" smtClean="0"/>
              <a:t>10/26/2019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829318-8B1E-431F-881E-F31B5C83BC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58FCD7-CA9C-472D-AB2A-3CD0CA9D74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42A6D-9DF1-4669-8653-32356F1DA5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6155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Phone Portfolio Showcase a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 userDrawn="1">
            <p:ph type="body" sz="quarter" idx="10"/>
          </p:nvPr>
        </p:nvSpPr>
        <p:spPr>
          <a:xfrm>
            <a:off x="778936" y="767788"/>
            <a:ext cx="10604499" cy="511013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933" b="0" cap="all" spc="67" baseline="0">
                <a:solidFill>
                  <a:schemeClr val="accent1"/>
                </a:solidFill>
                <a:latin typeface="Lato Black" panose="020F0A02020204030203" pitchFamily="34" charset="0"/>
                <a:ea typeface="Roboto" panose="02000000000000000000" pitchFamily="2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 Placeholder 9"/>
          <p:cNvSpPr>
            <a:spLocks noGrp="1"/>
          </p:cNvSpPr>
          <p:nvPr userDrawn="1">
            <p:ph type="body" sz="quarter" idx="11"/>
          </p:nvPr>
        </p:nvSpPr>
        <p:spPr>
          <a:xfrm>
            <a:off x="791633" y="1278801"/>
            <a:ext cx="10604499" cy="188459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ts val="1600"/>
              </a:lnSpc>
              <a:spcBef>
                <a:spcPts val="0"/>
              </a:spcBef>
              <a:buNone/>
              <a:defRPr sz="1200" b="0" cap="none" spc="0" baseline="0">
                <a:solidFill>
                  <a:schemeClr val="accent4"/>
                </a:solidFill>
                <a:latin typeface="Lato" panose="020F0502020204030203" pitchFamily="34" charset="0"/>
                <a:ea typeface="Roboto" panose="02000000000000000000" pitchFamily="2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791633" y="656089"/>
            <a:ext cx="1219200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 userDrawn="1"/>
        </p:nvSpPr>
        <p:spPr>
          <a:xfrm>
            <a:off x="791634" y="6297122"/>
            <a:ext cx="2378073" cy="16421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067" b="1" spc="40" baseline="0" dirty="0">
                <a:solidFill>
                  <a:schemeClr val="accent3"/>
                </a:solidFill>
                <a:latin typeface="Lato" panose="020F0502020204030203" pitchFamily="34" charset="0"/>
              </a:rPr>
              <a:t>JAFAR DESIGNS </a:t>
            </a:r>
            <a:r>
              <a:rPr lang="en-US" sz="1067" b="1" spc="40" baseline="0" dirty="0">
                <a:solidFill>
                  <a:schemeClr val="accent2"/>
                </a:solidFill>
                <a:latin typeface="Lato" panose="020F0502020204030203" pitchFamily="34" charset="0"/>
              </a:rPr>
              <a:t>STUDIO</a:t>
            </a:r>
          </a:p>
        </p:txBody>
      </p:sp>
      <p:sp>
        <p:nvSpPr>
          <p:cNvPr id="17" name="TextBox 16"/>
          <p:cNvSpPr txBox="1"/>
          <p:nvPr userDrawn="1"/>
        </p:nvSpPr>
        <p:spPr>
          <a:xfrm>
            <a:off x="8908408" y="6297122"/>
            <a:ext cx="1547245" cy="16421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1067" b="1" spc="40" baseline="0" dirty="0">
                <a:solidFill>
                  <a:schemeClr val="accent3"/>
                </a:solidFill>
                <a:latin typeface="Lato" panose="020F0502020204030203" pitchFamily="34" charset="0"/>
              </a:rPr>
              <a:t>BUSNESS </a:t>
            </a:r>
            <a:r>
              <a:rPr lang="en-US" sz="1067" b="1" spc="40" baseline="0" dirty="0">
                <a:solidFill>
                  <a:schemeClr val="accent2"/>
                </a:solidFill>
                <a:latin typeface="Lato" panose="020F0502020204030203" pitchFamily="34" charset="0"/>
              </a:rPr>
              <a:t>PROPOSAL</a:t>
            </a:r>
          </a:p>
        </p:txBody>
      </p:sp>
      <p:sp>
        <p:nvSpPr>
          <p:cNvPr id="23" name="TextBox 22"/>
          <p:cNvSpPr txBox="1"/>
          <p:nvPr userDrawn="1"/>
        </p:nvSpPr>
        <p:spPr>
          <a:xfrm>
            <a:off x="10585897" y="6297122"/>
            <a:ext cx="275991" cy="16421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27692F5A-FC14-4E83-B4CC-18F6C2D780A4}" type="slidenum">
              <a:rPr lang="en-US" sz="1067" b="0" spc="40" baseline="0" smtClean="0">
                <a:solidFill>
                  <a:schemeClr val="accent4"/>
                </a:solidFill>
                <a:latin typeface="Lato" panose="020F0502020204030203" pitchFamily="34" charset="0"/>
              </a:rPr>
              <a:pPr algn="r"/>
              <a:t>‹#›</a:t>
            </a:fld>
            <a:endParaRPr lang="en-US" sz="1067" b="0" spc="40" baseline="0" dirty="0">
              <a:solidFill>
                <a:schemeClr val="accent4"/>
              </a:solidFill>
              <a:latin typeface="Lato" panose="020F0502020204030203" pitchFamily="34" charset="0"/>
            </a:endParaRPr>
          </a:p>
        </p:txBody>
      </p:sp>
      <p:sp>
        <p:nvSpPr>
          <p:cNvPr id="4" name="Picture Placeholder 3"/>
          <p:cNvSpPr>
            <a:spLocks noGrp="1"/>
          </p:cNvSpPr>
          <p:nvPr userDrawn="1">
            <p:ph type="pic" sz="quarter" idx="12"/>
          </p:nvPr>
        </p:nvSpPr>
        <p:spPr>
          <a:xfrm>
            <a:off x="964263" y="2567468"/>
            <a:ext cx="1622425" cy="2889251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accent4"/>
                </a:solidFill>
                <a:latin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2" name="Freeform 5">
            <a:hlinkClick r:id="" action="ppaction://hlinkshowjump?jump=nextslide"/>
          </p:cNvPr>
          <p:cNvSpPr>
            <a:spLocks noEditPoints="1"/>
          </p:cNvSpPr>
          <p:nvPr userDrawn="1"/>
        </p:nvSpPr>
        <p:spPr bwMode="auto">
          <a:xfrm>
            <a:off x="11209905" y="6284422"/>
            <a:ext cx="188345" cy="188345"/>
          </a:xfrm>
          <a:custGeom>
            <a:avLst/>
            <a:gdLst>
              <a:gd name="T0" fmla="*/ 883 w 2350"/>
              <a:gd name="T1" fmla="*/ 679 h 2350"/>
              <a:gd name="T2" fmla="*/ 1338 w 2350"/>
              <a:gd name="T3" fmla="*/ 1175 h 2350"/>
              <a:gd name="T4" fmla="*/ 883 w 2350"/>
              <a:gd name="T5" fmla="*/ 1671 h 2350"/>
              <a:gd name="T6" fmla="*/ 883 w 2350"/>
              <a:gd name="T7" fmla="*/ 1813 h 2350"/>
              <a:gd name="T8" fmla="*/ 1023 w 2350"/>
              <a:gd name="T9" fmla="*/ 1813 h 2350"/>
              <a:gd name="T10" fmla="*/ 1579 w 2350"/>
              <a:gd name="T11" fmla="*/ 1246 h 2350"/>
              <a:gd name="T12" fmla="*/ 1579 w 2350"/>
              <a:gd name="T13" fmla="*/ 1104 h 2350"/>
              <a:gd name="T14" fmla="*/ 1023 w 2350"/>
              <a:gd name="T15" fmla="*/ 537 h 2350"/>
              <a:gd name="T16" fmla="*/ 883 w 2350"/>
              <a:gd name="T17" fmla="*/ 537 h 2350"/>
              <a:gd name="T18" fmla="*/ 883 w 2350"/>
              <a:gd name="T19" fmla="*/ 679 h 2350"/>
              <a:gd name="T20" fmla="*/ 0 w 2350"/>
              <a:gd name="T21" fmla="*/ 1175 h 2350"/>
              <a:gd name="T22" fmla="*/ 1175 w 2350"/>
              <a:gd name="T23" fmla="*/ 2350 h 2350"/>
              <a:gd name="T24" fmla="*/ 2350 w 2350"/>
              <a:gd name="T25" fmla="*/ 1175 h 2350"/>
              <a:gd name="T26" fmla="*/ 1175 w 2350"/>
              <a:gd name="T27" fmla="*/ 0 h 2350"/>
              <a:gd name="T28" fmla="*/ 0 w 2350"/>
              <a:gd name="T29" fmla="*/ 1175 h 2350"/>
              <a:gd name="T30" fmla="*/ 2198 w 2350"/>
              <a:gd name="T31" fmla="*/ 1175 h 2350"/>
              <a:gd name="T32" fmla="*/ 1175 w 2350"/>
              <a:gd name="T33" fmla="*/ 2198 h 2350"/>
              <a:gd name="T34" fmla="*/ 152 w 2350"/>
              <a:gd name="T35" fmla="*/ 1175 h 2350"/>
              <a:gd name="T36" fmla="*/ 1175 w 2350"/>
              <a:gd name="T37" fmla="*/ 152 h 2350"/>
              <a:gd name="T38" fmla="*/ 2198 w 2350"/>
              <a:gd name="T39" fmla="*/ 1175 h 23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350" h="2350">
                <a:moveTo>
                  <a:pt x="883" y="679"/>
                </a:moveTo>
                <a:cubicBezTo>
                  <a:pt x="1338" y="1175"/>
                  <a:pt x="1338" y="1175"/>
                  <a:pt x="1338" y="1175"/>
                </a:cubicBezTo>
                <a:cubicBezTo>
                  <a:pt x="883" y="1671"/>
                  <a:pt x="883" y="1671"/>
                  <a:pt x="883" y="1671"/>
                </a:cubicBezTo>
                <a:cubicBezTo>
                  <a:pt x="844" y="1710"/>
                  <a:pt x="844" y="1774"/>
                  <a:pt x="883" y="1813"/>
                </a:cubicBezTo>
                <a:cubicBezTo>
                  <a:pt x="922" y="1852"/>
                  <a:pt x="985" y="1852"/>
                  <a:pt x="1023" y="1813"/>
                </a:cubicBezTo>
                <a:cubicBezTo>
                  <a:pt x="1579" y="1246"/>
                  <a:pt x="1579" y="1246"/>
                  <a:pt x="1579" y="1246"/>
                </a:cubicBezTo>
                <a:cubicBezTo>
                  <a:pt x="1618" y="1207"/>
                  <a:pt x="1618" y="1143"/>
                  <a:pt x="1579" y="1104"/>
                </a:cubicBezTo>
                <a:cubicBezTo>
                  <a:pt x="1023" y="537"/>
                  <a:pt x="1023" y="537"/>
                  <a:pt x="1023" y="537"/>
                </a:cubicBezTo>
                <a:cubicBezTo>
                  <a:pt x="985" y="498"/>
                  <a:pt x="922" y="498"/>
                  <a:pt x="883" y="537"/>
                </a:cubicBezTo>
                <a:cubicBezTo>
                  <a:pt x="844" y="576"/>
                  <a:pt x="844" y="640"/>
                  <a:pt x="883" y="679"/>
                </a:cubicBezTo>
                <a:close/>
                <a:moveTo>
                  <a:pt x="0" y="1175"/>
                </a:move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lose/>
                <a:moveTo>
                  <a:pt x="2198" y="1175"/>
                </a:move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/>
          </a:p>
        </p:txBody>
      </p:sp>
      <p:sp>
        <p:nvSpPr>
          <p:cNvPr id="13" name="Freeform 5">
            <a:hlinkClick r:id="" action="ppaction://hlinkshowjump?jump=previousslide"/>
          </p:cNvPr>
          <p:cNvSpPr>
            <a:spLocks noEditPoints="1"/>
          </p:cNvSpPr>
          <p:nvPr userDrawn="1"/>
        </p:nvSpPr>
        <p:spPr bwMode="auto">
          <a:xfrm>
            <a:off x="10992130" y="6284422"/>
            <a:ext cx="188345" cy="188345"/>
          </a:xfrm>
          <a:custGeom>
            <a:avLst/>
            <a:gdLst>
              <a:gd name="T0" fmla="*/ 1467 w 2350"/>
              <a:gd name="T1" fmla="*/ 1671 h 2350"/>
              <a:gd name="T2" fmla="*/ 1012 w 2350"/>
              <a:gd name="T3" fmla="*/ 1175 h 2350"/>
              <a:gd name="T4" fmla="*/ 1467 w 2350"/>
              <a:gd name="T5" fmla="*/ 679 h 2350"/>
              <a:gd name="T6" fmla="*/ 1467 w 2350"/>
              <a:gd name="T7" fmla="*/ 537 h 2350"/>
              <a:gd name="T8" fmla="*/ 1327 w 2350"/>
              <a:gd name="T9" fmla="*/ 537 h 2350"/>
              <a:gd name="T10" fmla="*/ 771 w 2350"/>
              <a:gd name="T11" fmla="*/ 1104 h 2350"/>
              <a:gd name="T12" fmla="*/ 771 w 2350"/>
              <a:gd name="T13" fmla="*/ 1246 h 2350"/>
              <a:gd name="T14" fmla="*/ 1327 w 2350"/>
              <a:gd name="T15" fmla="*/ 1813 h 2350"/>
              <a:gd name="T16" fmla="*/ 1467 w 2350"/>
              <a:gd name="T17" fmla="*/ 1813 h 2350"/>
              <a:gd name="T18" fmla="*/ 1467 w 2350"/>
              <a:gd name="T19" fmla="*/ 1671 h 2350"/>
              <a:gd name="T20" fmla="*/ 2350 w 2350"/>
              <a:gd name="T21" fmla="*/ 1175 h 2350"/>
              <a:gd name="T22" fmla="*/ 1175 w 2350"/>
              <a:gd name="T23" fmla="*/ 0 h 2350"/>
              <a:gd name="T24" fmla="*/ 0 w 2350"/>
              <a:gd name="T25" fmla="*/ 1175 h 2350"/>
              <a:gd name="T26" fmla="*/ 1175 w 2350"/>
              <a:gd name="T27" fmla="*/ 2350 h 2350"/>
              <a:gd name="T28" fmla="*/ 2350 w 2350"/>
              <a:gd name="T29" fmla="*/ 1175 h 2350"/>
              <a:gd name="T30" fmla="*/ 152 w 2350"/>
              <a:gd name="T31" fmla="*/ 1175 h 2350"/>
              <a:gd name="T32" fmla="*/ 1175 w 2350"/>
              <a:gd name="T33" fmla="*/ 152 h 2350"/>
              <a:gd name="T34" fmla="*/ 2198 w 2350"/>
              <a:gd name="T35" fmla="*/ 1175 h 2350"/>
              <a:gd name="T36" fmla="*/ 1175 w 2350"/>
              <a:gd name="T37" fmla="*/ 2198 h 2350"/>
              <a:gd name="T38" fmla="*/ 152 w 2350"/>
              <a:gd name="T39" fmla="*/ 1175 h 23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350" h="2350">
                <a:moveTo>
                  <a:pt x="1467" y="1671"/>
                </a:moveTo>
                <a:cubicBezTo>
                  <a:pt x="1012" y="1175"/>
                  <a:pt x="1012" y="1175"/>
                  <a:pt x="1012" y="1175"/>
                </a:cubicBezTo>
                <a:cubicBezTo>
                  <a:pt x="1467" y="679"/>
                  <a:pt x="1467" y="679"/>
                  <a:pt x="1467" y="679"/>
                </a:cubicBezTo>
                <a:cubicBezTo>
                  <a:pt x="1506" y="640"/>
                  <a:pt x="1506" y="576"/>
                  <a:pt x="1467" y="537"/>
                </a:cubicBezTo>
                <a:cubicBezTo>
                  <a:pt x="1428" y="498"/>
                  <a:pt x="1365" y="498"/>
                  <a:pt x="1327" y="537"/>
                </a:cubicBezTo>
                <a:cubicBezTo>
                  <a:pt x="771" y="1104"/>
                  <a:pt x="771" y="1104"/>
                  <a:pt x="771" y="1104"/>
                </a:cubicBezTo>
                <a:cubicBezTo>
                  <a:pt x="732" y="1143"/>
                  <a:pt x="732" y="1207"/>
                  <a:pt x="771" y="1246"/>
                </a:cubicBezTo>
                <a:cubicBezTo>
                  <a:pt x="1327" y="1813"/>
                  <a:pt x="1327" y="1813"/>
                  <a:pt x="1327" y="1813"/>
                </a:cubicBezTo>
                <a:cubicBezTo>
                  <a:pt x="1365" y="1852"/>
                  <a:pt x="1428" y="1852"/>
                  <a:pt x="1467" y="1813"/>
                </a:cubicBezTo>
                <a:cubicBezTo>
                  <a:pt x="1506" y="1774"/>
                  <a:pt x="1506" y="1710"/>
                  <a:pt x="1467" y="1671"/>
                </a:cubicBezTo>
                <a:close/>
                <a:moveTo>
                  <a:pt x="2350" y="1175"/>
                </a:move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lose/>
                <a:moveTo>
                  <a:pt x="152" y="1175"/>
                </a:move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853414120"/>
      </p:ext>
    </p:extLst>
  </p:cSld>
  <p:clrMapOvr>
    <a:masterClrMapping/>
  </p:clrMapOvr>
  <p:transition spd="slow" advClick="0" advTm="3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 mod="1">
    <p:ext uri="{DCECCB84-F9BA-43D5-87BE-67443E8EF086}">
      <p15:sldGuideLst xmlns:p15="http://schemas.microsoft.com/office/powerpoint/2012/main">
        <p15:guide id="1" orient="horz" pos="2700">
          <p15:clr>
            <a:srgbClr val="FBAE40"/>
          </p15:clr>
        </p15:guide>
        <p15:guide id="2" pos="5384">
          <p15:clr>
            <a:srgbClr val="FBAE40"/>
          </p15:clr>
        </p15:guide>
        <p15:guide id="3" pos="374">
          <p15:clr>
            <a:srgbClr val="FBAE40"/>
          </p15:clr>
        </p15:guide>
        <p15:guide id="4" orient="horz" pos="306">
          <p15:clr>
            <a:srgbClr val="FBAE40"/>
          </p15:clr>
        </p15:guide>
        <p15:guide id="5" orient="horz" pos="972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778936" y="767788"/>
            <a:ext cx="10604499" cy="511013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933" b="0" cap="all" spc="67" baseline="0">
                <a:solidFill>
                  <a:schemeClr val="accent1"/>
                </a:solidFill>
                <a:latin typeface="Lato Black" panose="020F0A02020204030203" pitchFamily="34" charset="0"/>
                <a:ea typeface="Roboto" panose="02000000000000000000" pitchFamily="2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791633" y="1278801"/>
            <a:ext cx="10604499" cy="188459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ts val="1600"/>
              </a:lnSpc>
              <a:spcBef>
                <a:spcPts val="0"/>
              </a:spcBef>
              <a:buNone/>
              <a:defRPr sz="1200" b="0" cap="none" spc="0" baseline="0">
                <a:solidFill>
                  <a:schemeClr val="accent4"/>
                </a:solidFill>
                <a:latin typeface="Lato" panose="020F0502020204030203" pitchFamily="34" charset="0"/>
                <a:ea typeface="Roboto" panose="02000000000000000000" pitchFamily="2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791633" y="656089"/>
            <a:ext cx="1219200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 userDrawn="1"/>
        </p:nvSpPr>
        <p:spPr>
          <a:xfrm>
            <a:off x="-146012" y="6119805"/>
            <a:ext cx="1547245" cy="16421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1067" b="1" spc="40" baseline="0" dirty="0">
                <a:solidFill>
                  <a:schemeClr val="accent3"/>
                </a:solidFill>
                <a:latin typeface="Lato" panose="020F0502020204030203" pitchFamily="34" charset="0"/>
              </a:rPr>
              <a:t>ECO </a:t>
            </a:r>
            <a:r>
              <a:rPr lang="en-US" sz="1067" b="1" spc="40" baseline="0" dirty="0">
                <a:solidFill>
                  <a:schemeClr val="accent2"/>
                </a:solidFill>
                <a:latin typeface="Lato" panose="020F0502020204030203" pitchFamily="34" charset="0"/>
              </a:rPr>
              <a:t>EAT</a:t>
            </a:r>
          </a:p>
        </p:txBody>
      </p:sp>
    </p:spTree>
    <p:extLst>
      <p:ext uri="{BB962C8B-B14F-4D97-AF65-F5344CB8AC3E}">
        <p14:creationId xmlns:p14="http://schemas.microsoft.com/office/powerpoint/2010/main" val="4200266864"/>
      </p:ext>
    </p:extLst>
  </p:cSld>
  <p:clrMapOvr>
    <a:masterClrMapping/>
  </p:clrMapOvr>
  <p:transition spd="slow" advClick="0" advTm="3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 mod="1">
    <p:ext uri="{DCECCB84-F9BA-43D5-87BE-67443E8EF086}">
      <p15:sldGuideLst xmlns:p15="http://schemas.microsoft.com/office/powerpoint/2012/main">
        <p15:guide id="1" orient="horz" pos="2700">
          <p15:clr>
            <a:srgbClr val="FBAE40"/>
          </p15:clr>
        </p15:guide>
        <p15:guide id="2" pos="5384">
          <p15:clr>
            <a:srgbClr val="FBAE40"/>
          </p15:clr>
        </p15:guide>
        <p15:guide id="3" pos="374">
          <p15:clr>
            <a:srgbClr val="FBAE40"/>
          </p15:clr>
        </p15:guide>
        <p15:guide id="4" orient="horz" pos="306">
          <p15:clr>
            <a:srgbClr val="FBAE40"/>
          </p15:clr>
        </p15:guide>
        <p15:guide id="5" orient="horz" pos="972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ull Pictur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 algn="l" rtl="0">
              <a:defRPr sz="1867">
                <a:latin typeface="Lato" pitchFamily="34" charset="0"/>
              </a:defRPr>
            </a:lvl1pPr>
          </a:lstStyle>
          <a:p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3774216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JM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24"/>
          </p:nvPr>
        </p:nvSpPr>
        <p:spPr>
          <a:xfrm>
            <a:off x="1422400" y="4028017"/>
            <a:ext cx="3149600" cy="512233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467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609585" indent="0">
              <a:buFontTx/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2pPr>
            <a:lvl3pPr marL="1219170" indent="0">
              <a:buFontTx/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3pPr>
            <a:lvl4pPr marL="1828754" indent="0">
              <a:buFontTx/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4pPr>
            <a:lvl5pPr marL="2438339" indent="0">
              <a:buFontTx/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25"/>
          </p:nvPr>
        </p:nvSpPr>
        <p:spPr>
          <a:xfrm>
            <a:off x="1422400" y="4739216"/>
            <a:ext cx="3454400" cy="620184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467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  <a:lvl2pPr marL="609585" indent="0">
              <a:buFontTx/>
              <a:buNone/>
              <a:defRPr sz="1400">
                <a:solidFill>
                  <a:schemeClr val="bg1">
                    <a:lumMod val="65000"/>
                  </a:schemeClr>
                </a:solidFill>
                <a:latin typeface="+mj-lt"/>
              </a:defRPr>
            </a:lvl2pPr>
            <a:lvl3pPr marL="1219170" indent="0">
              <a:buFontTx/>
              <a:buNone/>
              <a:defRPr sz="1400">
                <a:solidFill>
                  <a:schemeClr val="bg1">
                    <a:lumMod val="65000"/>
                  </a:schemeClr>
                </a:solidFill>
                <a:latin typeface="+mj-lt"/>
              </a:defRPr>
            </a:lvl3pPr>
            <a:lvl4pPr marL="1828754" indent="0">
              <a:buFontTx/>
              <a:buNone/>
              <a:defRPr sz="1400">
                <a:solidFill>
                  <a:schemeClr val="bg1">
                    <a:lumMod val="65000"/>
                  </a:schemeClr>
                </a:solidFill>
                <a:latin typeface="+mj-lt"/>
              </a:defRPr>
            </a:lvl4pPr>
            <a:lvl5pPr marL="2438339" indent="0">
              <a:buFontTx/>
              <a:buNone/>
              <a:defRPr sz="1400">
                <a:solidFill>
                  <a:schemeClr val="bg1">
                    <a:lumMod val="65000"/>
                  </a:schemeClr>
                </a:solidFill>
                <a:latin typeface="+mj-lt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26"/>
          </p:nvPr>
        </p:nvSpPr>
        <p:spPr>
          <a:xfrm>
            <a:off x="609600" y="2446867"/>
            <a:ext cx="4572000" cy="1388533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467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  <a:lvl2pPr marL="609585" indent="0">
              <a:buFontTx/>
              <a:buNone/>
              <a:defRPr sz="1400">
                <a:solidFill>
                  <a:schemeClr val="bg1">
                    <a:lumMod val="65000"/>
                  </a:schemeClr>
                </a:solidFill>
                <a:latin typeface="+mj-lt"/>
              </a:defRPr>
            </a:lvl2pPr>
            <a:lvl3pPr marL="1219170" indent="0">
              <a:buFontTx/>
              <a:buNone/>
              <a:defRPr sz="1400">
                <a:solidFill>
                  <a:schemeClr val="bg1">
                    <a:lumMod val="65000"/>
                  </a:schemeClr>
                </a:solidFill>
                <a:latin typeface="+mj-lt"/>
              </a:defRPr>
            </a:lvl3pPr>
            <a:lvl4pPr marL="1828754" indent="0">
              <a:buFontTx/>
              <a:buNone/>
              <a:defRPr sz="1400">
                <a:solidFill>
                  <a:schemeClr val="bg1">
                    <a:lumMod val="65000"/>
                  </a:schemeClr>
                </a:solidFill>
                <a:latin typeface="+mj-lt"/>
              </a:defRPr>
            </a:lvl4pPr>
            <a:lvl5pPr marL="2438339" indent="0">
              <a:buFontTx/>
              <a:buNone/>
              <a:defRPr sz="1400">
                <a:solidFill>
                  <a:schemeClr val="bg1">
                    <a:lumMod val="65000"/>
                  </a:schemeClr>
                </a:solidFill>
                <a:latin typeface="+mj-lt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27"/>
          </p:nvPr>
        </p:nvSpPr>
        <p:spPr>
          <a:xfrm>
            <a:off x="609600" y="2108200"/>
            <a:ext cx="3149600" cy="476251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467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609585" indent="0">
              <a:buFontTx/>
              <a:buNone/>
              <a:defRPr sz="1467">
                <a:solidFill>
                  <a:srgbClr val="424C53"/>
                </a:solidFill>
              </a:defRPr>
            </a:lvl2pPr>
            <a:lvl3pPr marL="1219170" indent="0">
              <a:buFontTx/>
              <a:buNone/>
              <a:defRPr sz="1467">
                <a:solidFill>
                  <a:srgbClr val="424C53"/>
                </a:solidFill>
              </a:defRPr>
            </a:lvl3pPr>
            <a:lvl4pPr marL="1828754" indent="0">
              <a:buFontTx/>
              <a:buNone/>
              <a:defRPr sz="1467">
                <a:solidFill>
                  <a:srgbClr val="424C53"/>
                </a:solidFill>
              </a:defRPr>
            </a:lvl4pPr>
            <a:lvl5pPr marL="2438339" indent="0">
              <a:buFontTx/>
              <a:buNone/>
              <a:defRPr sz="1467">
                <a:solidFill>
                  <a:srgbClr val="424C53"/>
                </a:solidFill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5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609600" y="1168400"/>
            <a:ext cx="6705600" cy="43180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600" b="1">
                <a:solidFill>
                  <a:schemeClr val="tx1">
                    <a:lumMod val="65000"/>
                    <a:lumOff val="3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609585" indent="0">
              <a:buFontTx/>
              <a:buNone/>
              <a:defRPr sz="1400">
                <a:latin typeface="Mission Gothic Regular" pitchFamily="50" charset="0"/>
              </a:defRPr>
            </a:lvl2pPr>
            <a:lvl3pPr marL="1219170" indent="0">
              <a:buFontTx/>
              <a:buNone/>
              <a:defRPr sz="1400">
                <a:latin typeface="Mission Gothic Regular" pitchFamily="50" charset="0"/>
              </a:defRPr>
            </a:lvl3pPr>
            <a:lvl4pPr marL="1828754" indent="0">
              <a:buFontTx/>
              <a:buNone/>
              <a:defRPr sz="1400">
                <a:latin typeface="Mission Gothic Regular" pitchFamily="50" charset="0"/>
              </a:defRPr>
            </a:lvl4pPr>
            <a:lvl5pPr marL="2438339" indent="0">
              <a:buFontTx/>
              <a:buNone/>
              <a:defRPr sz="140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pic>
        <p:nvPicPr>
          <p:cNvPr id="6" name="Picture 5" descr="iPhone-5C-Multicolors-Mock-up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2400" y="1498600"/>
            <a:ext cx="2336800" cy="4419829"/>
          </a:xfrm>
          <a:prstGeom prst="rect">
            <a:avLst/>
          </a:prstGeom>
        </p:spPr>
      </p:pic>
      <p:sp>
        <p:nvSpPr>
          <p:cNvPr id="22" name="Picture Placeholder 21"/>
          <p:cNvSpPr>
            <a:spLocks noGrp="1"/>
          </p:cNvSpPr>
          <p:nvPr>
            <p:ph type="pic" sz="quarter" idx="28"/>
          </p:nvPr>
        </p:nvSpPr>
        <p:spPr>
          <a:xfrm>
            <a:off x="6807200" y="2209800"/>
            <a:ext cx="1679200" cy="3048000"/>
          </a:xfrm>
        </p:spPr>
        <p:txBody>
          <a:bodyPr/>
          <a:lstStyle/>
          <a:p>
            <a:endParaRPr lang="en-JM"/>
          </a:p>
        </p:txBody>
      </p:sp>
      <p:pic>
        <p:nvPicPr>
          <p:cNvPr id="17" name="Picture 16" descr="iPhone-5C-Multicolors-Mock-up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7600" y="1498600"/>
            <a:ext cx="2336800" cy="4419829"/>
          </a:xfrm>
          <a:prstGeom prst="rect">
            <a:avLst/>
          </a:prstGeom>
        </p:spPr>
      </p:pic>
      <p:sp>
        <p:nvSpPr>
          <p:cNvPr id="19" name="Picture Placeholder 21"/>
          <p:cNvSpPr>
            <a:spLocks noGrp="1"/>
          </p:cNvSpPr>
          <p:nvPr>
            <p:ph type="pic" sz="quarter" idx="29"/>
          </p:nvPr>
        </p:nvSpPr>
        <p:spPr>
          <a:xfrm>
            <a:off x="9042400" y="2209800"/>
            <a:ext cx="1679200" cy="3048000"/>
          </a:xfrm>
        </p:spPr>
        <p:txBody>
          <a:bodyPr/>
          <a:lstStyle/>
          <a:p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820388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1620E-9E27-4A0A-A037-1627AEF08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65F50E-0C7A-46FB-ACE4-35D63191A2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9CE6D8-E0FF-4260-88AF-619A370817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3CC617-F283-477E-89E9-FAF4484CA3A1}" type="datetimeFigureOut">
              <a:rPr lang="en-US" smtClean="0"/>
              <a:t>10/26/2019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E5B888-969B-42CE-972E-8B262A6CED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01BFDF-DEAB-48D4-92F3-1B53AA153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42A6D-9DF1-4669-8653-32356F1DA5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2553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83BB00-05DF-487E-96E1-E927170671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756CC0-7333-4923-A6B9-1CE2A03E83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83D9E6-E920-414F-95D9-9711055C47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3CC617-F283-477E-89E9-FAF4484CA3A1}" type="datetimeFigureOut">
              <a:rPr lang="en-US" smtClean="0"/>
              <a:t>10/26/2019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E5164B-E747-4664-918F-CA77B1FBA4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DF46C0-A00F-4717-8BE7-C7DAEC292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42A6D-9DF1-4669-8653-32356F1DA5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4088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C5836F-1B70-4B58-BA15-1F9DC6D5A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EF50D9-9CD4-415A-9151-47434F5794C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A8CF23-D5C8-4781-9583-C5B162193D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EAF541-D9D8-4BA0-AFB9-24916AD3CF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3CC617-F283-477E-89E9-FAF4484CA3A1}" type="datetimeFigureOut">
              <a:rPr lang="en-US" smtClean="0"/>
              <a:t>10/26/2019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DE82FC-D97B-4C98-BFE6-0226D8B8B0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CEF332-FB3A-472D-8EDA-CA48351A71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42A6D-9DF1-4669-8653-32356F1DA5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9140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107268-D2AE-4425-B7F2-1B87C121E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DE6A0A-35A9-4743-9BA9-5B1A114783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34DE7E-66D4-4ACF-AA61-4D62FEBC9D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2E327E6-A8F5-43F8-AB1B-C12D3467FC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5F97C68-EF6E-40C4-9FA9-FE5B60AD0D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785E39F-D04B-4A1C-AD63-69142C7A70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3CC617-F283-477E-89E9-FAF4484CA3A1}" type="datetimeFigureOut">
              <a:rPr lang="en-US" smtClean="0"/>
              <a:t>10/26/2019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293AD83-9073-43DD-91C5-EAD88E732E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B0D4C18-D492-40D1-ABF1-30297804C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42A6D-9DF1-4669-8653-32356F1DA5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0406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81C2B0-2786-472B-9E0F-6DCCB1851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3AFAC98-F86A-421B-92BD-731406EB43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3CC617-F283-477E-89E9-FAF4484CA3A1}" type="datetimeFigureOut">
              <a:rPr lang="en-US" smtClean="0"/>
              <a:t>10/26/2019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EB2E8A-35B3-4A48-98ED-2282F8ED7B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94BC23-DB01-4B56-98CC-AEC4B9A203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42A6D-9DF1-4669-8653-32356F1DA5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9194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039446D-1A99-4CB8-A411-3AD0243271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3CC617-F283-477E-89E9-FAF4484CA3A1}" type="datetimeFigureOut">
              <a:rPr lang="en-US" smtClean="0"/>
              <a:t>10/26/2019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BA95725-9DAF-42A0-97F2-17DE087D1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A78AC3-EBD2-43FE-AFC4-4C635E654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42A6D-9DF1-4669-8653-32356F1DA5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0654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B2D33C-A647-4BEE-A75A-B3A7B98C82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137874-1118-4326-BFF2-4B6346E89E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8C66EB-DD84-4221-BB1E-B31E0FD5DC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83EE6A-3827-4070-B9CD-52C8831F65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3CC617-F283-477E-89E9-FAF4484CA3A1}" type="datetimeFigureOut">
              <a:rPr lang="en-US" smtClean="0"/>
              <a:t>10/26/2019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6D7BDE-4738-46CA-BCFB-B6BB774C3A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D08274-96B3-4328-BD54-85CAFCA6D2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42A6D-9DF1-4669-8653-32356F1DA5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2663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5025B6-FF53-4B98-B84F-6CA096F28F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4F6C886-85CF-4D29-AB79-C738C5E1B6D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A3B4F2-B442-479B-80E0-9B0EE29A9D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571AEF-A929-42F3-953C-8E3C6DA188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3CC617-F283-477E-89E9-FAF4484CA3A1}" type="datetimeFigureOut">
              <a:rPr lang="en-US" smtClean="0"/>
              <a:t>10/26/2019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373A8B-3D81-4B74-B742-E4510E42CD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89F788-E2EA-421D-A2EC-423DD31689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42A6D-9DF1-4669-8653-32356F1DA5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097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96D340A-A3F6-4192-B549-D1CBEE01BB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ADF696-EF94-436B-9953-2A2E5778DD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50A139-E0F1-4020-92E2-93A53722ACB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3CC617-F283-477E-89E9-FAF4484CA3A1}" type="datetimeFigureOut">
              <a:rPr lang="en-US" smtClean="0"/>
              <a:t>10/26/2019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2A7612-4E8D-4E8C-8195-B768820CE9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A7052B-8EF8-43FF-A7BF-7CC06150A6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242A6D-9DF1-4669-8653-32356F1DA5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0806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2" r:id="rId13"/>
    <p:sldLayoutId id="2147483663" r:id="rId14"/>
    <p:sldLayoutId id="2147483664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5488968" y="4093638"/>
            <a:ext cx="1219200" cy="2117"/>
          </a:xfrm>
          <a:prstGeom prst="line">
            <a:avLst/>
          </a:prstGeom>
          <a:ln w="12700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7"/>
          <p:cNvSpPr txBox="1">
            <a:spLocks/>
          </p:cNvSpPr>
          <p:nvPr/>
        </p:nvSpPr>
        <p:spPr>
          <a:xfrm>
            <a:off x="793751" y="2777079"/>
            <a:ext cx="10609636" cy="558784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ctr" rtl="0">
              <a:spcBef>
                <a:spcPts val="0"/>
              </a:spcBef>
              <a:buNone/>
              <a:defRPr sz="3000" b="0" cap="none" spc="0" baseline="0">
                <a:solidFill>
                  <a:schemeClr val="accent1"/>
                </a:solidFill>
                <a:latin typeface="Source Sans Pro Light" pitchFamily="34" charset="0"/>
                <a:ea typeface="Open Sans Light" pitchFamily="34" charset="0"/>
              </a:defRPr>
            </a:lvl1pPr>
          </a:lstStyle>
          <a:p>
            <a:pPr defTabSz="1219170">
              <a:defRPr/>
            </a:pPr>
            <a:r>
              <a:rPr lang="en-US" sz="4533" dirty="0">
                <a:solidFill>
                  <a:srgbClr val="FFFFFF"/>
                </a:solidFill>
              </a:rPr>
              <a:t>We do </a:t>
            </a:r>
            <a:r>
              <a:rPr lang="en-US" sz="4533" dirty="0">
                <a:solidFill>
                  <a:srgbClr val="4678AF"/>
                </a:solidFill>
              </a:rPr>
              <a:t>Analytics Very Well</a:t>
            </a:r>
            <a:r>
              <a:rPr lang="en-US" sz="4533" dirty="0">
                <a:solidFill>
                  <a:srgbClr val="FFFFFF"/>
                </a:solidFill>
              </a:rPr>
              <a:t>!</a:t>
            </a:r>
          </a:p>
        </p:txBody>
      </p:sp>
      <p:sp>
        <p:nvSpPr>
          <p:cNvPr id="6" name="Text Placeholder 10"/>
          <p:cNvSpPr txBox="1">
            <a:spLocks/>
          </p:cNvSpPr>
          <p:nvPr/>
        </p:nvSpPr>
        <p:spPr>
          <a:xfrm>
            <a:off x="796319" y="3524249"/>
            <a:ext cx="10604500" cy="304800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ctr" rtl="0">
              <a:spcBef>
                <a:spcPts val="0"/>
              </a:spcBef>
              <a:buNone/>
              <a:defRPr sz="850">
                <a:solidFill>
                  <a:schemeClr val="accent5"/>
                </a:solidFill>
                <a:latin typeface="Lato" pitchFamily="34" charset="0"/>
              </a:defRPr>
            </a:lvl1pPr>
            <a:lvl2pPr algn="ctr" rtl="0">
              <a:defRPr/>
            </a:lvl2pPr>
            <a:lvl3pPr algn="ctr" rtl="0">
              <a:defRPr/>
            </a:lvl3pPr>
            <a:lvl4pPr algn="ctr" rtl="0">
              <a:defRPr/>
            </a:lvl4pPr>
            <a:lvl5pPr algn="ctr" rtl="0">
              <a:defRPr/>
            </a:lvl5pPr>
          </a:lstStyle>
          <a:p>
            <a:pPr defTabSz="914377"/>
            <a:r>
              <a:rPr lang="en-US" sz="1333" dirty="0">
                <a:solidFill>
                  <a:srgbClr val="FFFFFF"/>
                </a:solidFill>
              </a:rPr>
              <a:t>Inset your subtitle here. This is a good space for a short subtitle</a:t>
            </a:r>
            <a:endParaRPr lang="ar-SA" sz="1333" dirty="0">
              <a:solidFill>
                <a:srgbClr val="FFFFFF"/>
              </a:solidFill>
              <a:cs typeface="Arial" panose="020B0604020202020204" pitchFamily="34" charset="0"/>
            </a:endParaRPr>
          </a:p>
        </p:txBody>
      </p:sp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3FE22DD7-5CA9-4CBD-AD1E-F16DDDBED60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9D204A92-F2A1-40DD-8165-9038CC04DD7E}"/>
              </a:ext>
            </a:extLst>
          </p:cNvPr>
          <p:cNvSpPr/>
          <p:nvPr/>
        </p:nvSpPr>
        <p:spPr>
          <a:xfrm>
            <a:off x="0" y="2642131"/>
            <a:ext cx="12192000" cy="2768069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5C6174B-15EA-4B76-97F2-BC20B1F68B37}"/>
              </a:ext>
            </a:extLst>
          </p:cNvPr>
          <p:cNvSpPr txBox="1"/>
          <p:nvPr/>
        </p:nvSpPr>
        <p:spPr>
          <a:xfrm>
            <a:off x="4252860" y="3333751"/>
            <a:ext cx="660082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>
                <a:ln w="0"/>
                <a:solidFill>
                  <a:schemeClr val="bg2">
                    <a:lumMod val="25000"/>
                  </a:schemeClr>
                </a:solidFill>
                <a:cs typeface="Times New Roman" panose="02020603050405020304" pitchFamily="18" charset="0"/>
              </a:rPr>
              <a:t>EcoEat</a:t>
            </a:r>
          </a:p>
        </p:txBody>
      </p:sp>
    </p:spTree>
    <p:extLst>
      <p:ext uri="{BB962C8B-B14F-4D97-AF65-F5344CB8AC3E}">
        <p14:creationId xmlns:p14="http://schemas.microsoft.com/office/powerpoint/2010/main" val="40585921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3000"/>
    </mc:Choice>
    <mc:Fallback>
      <p:transition advClick="0" advTm="3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6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USA </a:t>
            </a:r>
            <a:r>
              <a:rPr lang="en-US" dirty="0">
                <a:solidFill>
                  <a:schemeClr val="accent2"/>
                </a:solidFill>
              </a:rPr>
              <a:t>Average Foodprint</a:t>
            </a:r>
            <a:endParaRPr lang="ar-SA" dirty="0">
              <a:solidFill>
                <a:schemeClr val="accent2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ar-SA" dirty="0"/>
          </a:p>
        </p:txBody>
      </p: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18633A64-D224-422D-BB68-E2A0257F90DF}"/>
              </a:ext>
            </a:extLst>
          </p:cNvPr>
          <p:cNvGrpSpPr/>
          <p:nvPr/>
        </p:nvGrpSpPr>
        <p:grpSpPr>
          <a:xfrm>
            <a:off x="7121758" y="1023294"/>
            <a:ext cx="3678756" cy="2402195"/>
            <a:chOff x="598487" y="1649413"/>
            <a:chExt cx="3097213" cy="2022452"/>
          </a:xfrm>
          <a:solidFill>
            <a:schemeClr val="accent3">
              <a:lumMod val="60000"/>
              <a:lumOff val="40000"/>
            </a:schemeClr>
          </a:solidFill>
        </p:grpSpPr>
        <p:sp>
          <p:nvSpPr>
            <p:cNvPr id="151" name="Freeform 5">
              <a:extLst>
                <a:ext uri="{FF2B5EF4-FFF2-40B4-BE49-F238E27FC236}">
                  <a16:creationId xmlns:a16="http://schemas.microsoft.com/office/drawing/2014/main" id="{238DE4B7-E29B-4B00-B7E3-344602A7AD6E}"/>
                </a:ext>
              </a:extLst>
            </p:cNvPr>
            <p:cNvSpPr>
              <a:spLocks/>
            </p:cNvSpPr>
            <p:nvPr/>
          </p:nvSpPr>
          <p:spPr bwMode="auto">
            <a:xfrm>
              <a:off x="832258" y="1649413"/>
              <a:ext cx="387030" cy="286150"/>
            </a:xfrm>
            <a:custGeom>
              <a:avLst/>
              <a:gdLst/>
              <a:ahLst/>
              <a:cxnLst>
                <a:cxn ang="0">
                  <a:pos x="1178" y="303"/>
                </a:cxn>
                <a:cxn ang="0">
                  <a:pos x="1092" y="679"/>
                </a:cxn>
                <a:cxn ang="0">
                  <a:pos x="1063" y="779"/>
                </a:cxn>
                <a:cxn ang="0">
                  <a:pos x="1054" y="794"/>
                </a:cxn>
                <a:cxn ang="0">
                  <a:pos x="1061" y="813"/>
                </a:cxn>
                <a:cxn ang="0">
                  <a:pos x="1064" y="830"/>
                </a:cxn>
                <a:cxn ang="0">
                  <a:pos x="1056" y="879"/>
                </a:cxn>
                <a:cxn ang="0">
                  <a:pos x="699" y="800"/>
                </a:cxn>
                <a:cxn ang="0">
                  <a:pos x="635" y="804"/>
                </a:cxn>
                <a:cxn ang="0">
                  <a:pos x="473" y="804"/>
                </a:cxn>
                <a:cxn ang="0">
                  <a:pos x="437" y="804"/>
                </a:cxn>
                <a:cxn ang="0">
                  <a:pos x="402" y="794"/>
                </a:cxn>
                <a:cxn ang="0">
                  <a:pos x="374" y="775"/>
                </a:cxn>
                <a:cxn ang="0">
                  <a:pos x="306" y="755"/>
                </a:cxn>
                <a:cxn ang="0">
                  <a:pos x="186" y="752"/>
                </a:cxn>
                <a:cxn ang="0">
                  <a:pos x="157" y="719"/>
                </a:cxn>
                <a:cxn ang="0">
                  <a:pos x="165" y="679"/>
                </a:cxn>
                <a:cxn ang="0">
                  <a:pos x="164" y="648"/>
                </a:cxn>
                <a:cxn ang="0">
                  <a:pos x="152" y="614"/>
                </a:cxn>
                <a:cxn ang="0">
                  <a:pos x="139" y="598"/>
                </a:cxn>
                <a:cxn ang="0">
                  <a:pos x="94" y="584"/>
                </a:cxn>
                <a:cxn ang="0">
                  <a:pos x="90" y="572"/>
                </a:cxn>
                <a:cxn ang="0">
                  <a:pos x="77" y="561"/>
                </a:cxn>
                <a:cxn ang="0">
                  <a:pos x="48" y="560"/>
                </a:cxn>
                <a:cxn ang="0">
                  <a:pos x="4" y="507"/>
                </a:cxn>
                <a:cxn ang="0">
                  <a:pos x="23" y="487"/>
                </a:cxn>
                <a:cxn ang="0">
                  <a:pos x="33" y="469"/>
                </a:cxn>
                <a:cxn ang="0">
                  <a:pos x="41" y="447"/>
                </a:cxn>
                <a:cxn ang="0">
                  <a:pos x="66" y="404"/>
                </a:cxn>
                <a:cxn ang="0">
                  <a:pos x="37" y="362"/>
                </a:cxn>
                <a:cxn ang="0">
                  <a:pos x="37" y="275"/>
                </a:cxn>
                <a:cxn ang="0">
                  <a:pos x="14" y="108"/>
                </a:cxn>
                <a:cxn ang="0">
                  <a:pos x="97" y="99"/>
                </a:cxn>
                <a:cxn ang="0">
                  <a:pos x="226" y="165"/>
                </a:cxn>
                <a:cxn ang="0">
                  <a:pos x="265" y="199"/>
                </a:cxn>
                <a:cxn ang="0">
                  <a:pos x="293" y="257"/>
                </a:cxn>
                <a:cxn ang="0">
                  <a:pos x="215" y="337"/>
                </a:cxn>
                <a:cxn ang="0">
                  <a:pos x="258" y="304"/>
                </a:cxn>
                <a:cxn ang="0">
                  <a:pos x="323" y="283"/>
                </a:cxn>
                <a:cxn ang="0">
                  <a:pos x="241" y="374"/>
                </a:cxn>
                <a:cxn ang="0">
                  <a:pos x="233" y="428"/>
                </a:cxn>
                <a:cxn ang="0">
                  <a:pos x="302" y="382"/>
                </a:cxn>
                <a:cxn ang="0">
                  <a:pos x="348" y="279"/>
                </a:cxn>
                <a:cxn ang="0">
                  <a:pos x="363" y="196"/>
                </a:cxn>
                <a:cxn ang="0">
                  <a:pos x="337" y="175"/>
                </a:cxn>
                <a:cxn ang="0">
                  <a:pos x="351" y="250"/>
                </a:cxn>
                <a:cxn ang="0">
                  <a:pos x="325" y="213"/>
                </a:cxn>
                <a:cxn ang="0">
                  <a:pos x="341" y="150"/>
                </a:cxn>
                <a:cxn ang="0">
                  <a:pos x="366" y="132"/>
                </a:cxn>
                <a:cxn ang="0">
                  <a:pos x="370" y="67"/>
                </a:cxn>
                <a:cxn ang="0">
                  <a:pos x="351" y="0"/>
                </a:cxn>
                <a:cxn ang="0">
                  <a:pos x="673" y="89"/>
                </a:cxn>
                <a:cxn ang="0">
                  <a:pos x="1093" y="200"/>
                </a:cxn>
                <a:cxn ang="0">
                  <a:pos x="1145" y="210"/>
                </a:cxn>
              </a:cxnLst>
              <a:rect l="0" t="0" r="r" b="b"/>
              <a:pathLst>
                <a:path w="1196" h="883">
                  <a:moveTo>
                    <a:pt x="1196" y="218"/>
                  </a:moveTo>
                  <a:lnTo>
                    <a:pt x="1196" y="218"/>
                  </a:lnTo>
                  <a:lnTo>
                    <a:pt x="1178" y="303"/>
                  </a:lnTo>
                  <a:lnTo>
                    <a:pt x="1138" y="487"/>
                  </a:lnTo>
                  <a:lnTo>
                    <a:pt x="1114" y="589"/>
                  </a:lnTo>
                  <a:lnTo>
                    <a:pt x="1092" y="679"/>
                  </a:lnTo>
                  <a:lnTo>
                    <a:pt x="1074" y="747"/>
                  </a:lnTo>
                  <a:lnTo>
                    <a:pt x="1067" y="768"/>
                  </a:lnTo>
                  <a:lnTo>
                    <a:pt x="1063" y="779"/>
                  </a:lnTo>
                  <a:lnTo>
                    <a:pt x="1063" y="779"/>
                  </a:lnTo>
                  <a:lnTo>
                    <a:pt x="1057" y="787"/>
                  </a:lnTo>
                  <a:lnTo>
                    <a:pt x="1054" y="794"/>
                  </a:lnTo>
                  <a:lnTo>
                    <a:pt x="1054" y="800"/>
                  </a:lnTo>
                  <a:lnTo>
                    <a:pt x="1056" y="804"/>
                  </a:lnTo>
                  <a:lnTo>
                    <a:pt x="1061" y="813"/>
                  </a:lnTo>
                  <a:lnTo>
                    <a:pt x="1064" y="820"/>
                  </a:lnTo>
                  <a:lnTo>
                    <a:pt x="1064" y="830"/>
                  </a:lnTo>
                  <a:lnTo>
                    <a:pt x="1064" y="830"/>
                  </a:lnTo>
                  <a:lnTo>
                    <a:pt x="1063" y="851"/>
                  </a:lnTo>
                  <a:lnTo>
                    <a:pt x="1059" y="868"/>
                  </a:lnTo>
                  <a:lnTo>
                    <a:pt x="1056" y="879"/>
                  </a:lnTo>
                  <a:lnTo>
                    <a:pt x="1054" y="883"/>
                  </a:lnTo>
                  <a:lnTo>
                    <a:pt x="748" y="804"/>
                  </a:lnTo>
                  <a:lnTo>
                    <a:pt x="699" y="800"/>
                  </a:lnTo>
                  <a:lnTo>
                    <a:pt x="681" y="807"/>
                  </a:lnTo>
                  <a:lnTo>
                    <a:pt x="656" y="800"/>
                  </a:lnTo>
                  <a:lnTo>
                    <a:pt x="635" y="804"/>
                  </a:lnTo>
                  <a:lnTo>
                    <a:pt x="504" y="809"/>
                  </a:lnTo>
                  <a:lnTo>
                    <a:pt x="490" y="798"/>
                  </a:lnTo>
                  <a:lnTo>
                    <a:pt x="473" y="804"/>
                  </a:lnTo>
                  <a:lnTo>
                    <a:pt x="461" y="808"/>
                  </a:lnTo>
                  <a:lnTo>
                    <a:pt x="449" y="808"/>
                  </a:lnTo>
                  <a:lnTo>
                    <a:pt x="437" y="804"/>
                  </a:lnTo>
                  <a:lnTo>
                    <a:pt x="437" y="798"/>
                  </a:lnTo>
                  <a:lnTo>
                    <a:pt x="415" y="800"/>
                  </a:lnTo>
                  <a:lnTo>
                    <a:pt x="402" y="794"/>
                  </a:lnTo>
                  <a:lnTo>
                    <a:pt x="394" y="787"/>
                  </a:lnTo>
                  <a:lnTo>
                    <a:pt x="394" y="779"/>
                  </a:lnTo>
                  <a:lnTo>
                    <a:pt x="374" y="775"/>
                  </a:lnTo>
                  <a:lnTo>
                    <a:pt x="341" y="768"/>
                  </a:lnTo>
                  <a:lnTo>
                    <a:pt x="318" y="757"/>
                  </a:lnTo>
                  <a:lnTo>
                    <a:pt x="306" y="755"/>
                  </a:lnTo>
                  <a:lnTo>
                    <a:pt x="280" y="757"/>
                  </a:lnTo>
                  <a:lnTo>
                    <a:pt x="238" y="765"/>
                  </a:lnTo>
                  <a:lnTo>
                    <a:pt x="186" y="752"/>
                  </a:lnTo>
                  <a:lnTo>
                    <a:pt x="155" y="725"/>
                  </a:lnTo>
                  <a:lnTo>
                    <a:pt x="155" y="725"/>
                  </a:lnTo>
                  <a:lnTo>
                    <a:pt x="157" y="719"/>
                  </a:lnTo>
                  <a:lnTo>
                    <a:pt x="161" y="702"/>
                  </a:lnTo>
                  <a:lnTo>
                    <a:pt x="164" y="691"/>
                  </a:lnTo>
                  <a:lnTo>
                    <a:pt x="165" y="679"/>
                  </a:lnTo>
                  <a:lnTo>
                    <a:pt x="165" y="664"/>
                  </a:lnTo>
                  <a:lnTo>
                    <a:pt x="164" y="648"/>
                  </a:lnTo>
                  <a:lnTo>
                    <a:pt x="164" y="648"/>
                  </a:lnTo>
                  <a:lnTo>
                    <a:pt x="161" y="634"/>
                  </a:lnTo>
                  <a:lnTo>
                    <a:pt x="157" y="622"/>
                  </a:lnTo>
                  <a:lnTo>
                    <a:pt x="152" y="614"/>
                  </a:lnTo>
                  <a:lnTo>
                    <a:pt x="147" y="607"/>
                  </a:lnTo>
                  <a:lnTo>
                    <a:pt x="143" y="603"/>
                  </a:lnTo>
                  <a:lnTo>
                    <a:pt x="139" y="598"/>
                  </a:lnTo>
                  <a:lnTo>
                    <a:pt x="134" y="597"/>
                  </a:lnTo>
                  <a:lnTo>
                    <a:pt x="114" y="593"/>
                  </a:lnTo>
                  <a:lnTo>
                    <a:pt x="94" y="584"/>
                  </a:lnTo>
                  <a:lnTo>
                    <a:pt x="94" y="584"/>
                  </a:lnTo>
                  <a:lnTo>
                    <a:pt x="94" y="580"/>
                  </a:lnTo>
                  <a:lnTo>
                    <a:pt x="90" y="572"/>
                  </a:lnTo>
                  <a:lnTo>
                    <a:pt x="87" y="568"/>
                  </a:lnTo>
                  <a:lnTo>
                    <a:pt x="83" y="564"/>
                  </a:lnTo>
                  <a:lnTo>
                    <a:pt x="77" y="561"/>
                  </a:lnTo>
                  <a:lnTo>
                    <a:pt x="71" y="560"/>
                  </a:lnTo>
                  <a:lnTo>
                    <a:pt x="71" y="560"/>
                  </a:lnTo>
                  <a:lnTo>
                    <a:pt x="48" y="560"/>
                  </a:lnTo>
                  <a:lnTo>
                    <a:pt x="18" y="551"/>
                  </a:lnTo>
                  <a:lnTo>
                    <a:pt x="0" y="537"/>
                  </a:lnTo>
                  <a:lnTo>
                    <a:pt x="4" y="507"/>
                  </a:lnTo>
                  <a:lnTo>
                    <a:pt x="15" y="476"/>
                  </a:lnTo>
                  <a:lnTo>
                    <a:pt x="19" y="472"/>
                  </a:lnTo>
                  <a:lnTo>
                    <a:pt x="23" y="487"/>
                  </a:lnTo>
                  <a:lnTo>
                    <a:pt x="28" y="493"/>
                  </a:lnTo>
                  <a:lnTo>
                    <a:pt x="33" y="486"/>
                  </a:lnTo>
                  <a:lnTo>
                    <a:pt x="33" y="469"/>
                  </a:lnTo>
                  <a:lnTo>
                    <a:pt x="50" y="461"/>
                  </a:lnTo>
                  <a:lnTo>
                    <a:pt x="51" y="454"/>
                  </a:lnTo>
                  <a:lnTo>
                    <a:pt x="41" y="447"/>
                  </a:lnTo>
                  <a:lnTo>
                    <a:pt x="34" y="442"/>
                  </a:lnTo>
                  <a:lnTo>
                    <a:pt x="30" y="411"/>
                  </a:lnTo>
                  <a:lnTo>
                    <a:pt x="66" y="404"/>
                  </a:lnTo>
                  <a:lnTo>
                    <a:pt x="76" y="393"/>
                  </a:lnTo>
                  <a:lnTo>
                    <a:pt x="44" y="374"/>
                  </a:lnTo>
                  <a:lnTo>
                    <a:pt x="37" y="362"/>
                  </a:lnTo>
                  <a:lnTo>
                    <a:pt x="29" y="294"/>
                  </a:lnTo>
                  <a:lnTo>
                    <a:pt x="28" y="279"/>
                  </a:lnTo>
                  <a:lnTo>
                    <a:pt x="37" y="275"/>
                  </a:lnTo>
                  <a:lnTo>
                    <a:pt x="36" y="192"/>
                  </a:lnTo>
                  <a:lnTo>
                    <a:pt x="15" y="169"/>
                  </a:lnTo>
                  <a:lnTo>
                    <a:pt x="14" y="108"/>
                  </a:lnTo>
                  <a:lnTo>
                    <a:pt x="36" y="79"/>
                  </a:lnTo>
                  <a:lnTo>
                    <a:pt x="46" y="47"/>
                  </a:lnTo>
                  <a:lnTo>
                    <a:pt x="97" y="99"/>
                  </a:lnTo>
                  <a:lnTo>
                    <a:pt x="151" y="139"/>
                  </a:lnTo>
                  <a:lnTo>
                    <a:pt x="193" y="158"/>
                  </a:lnTo>
                  <a:lnTo>
                    <a:pt x="226" y="165"/>
                  </a:lnTo>
                  <a:lnTo>
                    <a:pt x="243" y="165"/>
                  </a:lnTo>
                  <a:lnTo>
                    <a:pt x="255" y="167"/>
                  </a:lnTo>
                  <a:lnTo>
                    <a:pt x="265" y="199"/>
                  </a:lnTo>
                  <a:lnTo>
                    <a:pt x="302" y="193"/>
                  </a:lnTo>
                  <a:lnTo>
                    <a:pt x="308" y="240"/>
                  </a:lnTo>
                  <a:lnTo>
                    <a:pt x="293" y="257"/>
                  </a:lnTo>
                  <a:lnTo>
                    <a:pt x="252" y="283"/>
                  </a:lnTo>
                  <a:lnTo>
                    <a:pt x="222" y="321"/>
                  </a:lnTo>
                  <a:lnTo>
                    <a:pt x="215" y="337"/>
                  </a:lnTo>
                  <a:lnTo>
                    <a:pt x="225" y="343"/>
                  </a:lnTo>
                  <a:lnTo>
                    <a:pt x="241" y="325"/>
                  </a:lnTo>
                  <a:lnTo>
                    <a:pt x="258" y="304"/>
                  </a:lnTo>
                  <a:lnTo>
                    <a:pt x="297" y="281"/>
                  </a:lnTo>
                  <a:lnTo>
                    <a:pt x="323" y="265"/>
                  </a:lnTo>
                  <a:lnTo>
                    <a:pt x="323" y="283"/>
                  </a:lnTo>
                  <a:lnTo>
                    <a:pt x="306" y="294"/>
                  </a:lnTo>
                  <a:lnTo>
                    <a:pt x="290" y="346"/>
                  </a:lnTo>
                  <a:lnTo>
                    <a:pt x="241" y="374"/>
                  </a:lnTo>
                  <a:lnTo>
                    <a:pt x="216" y="401"/>
                  </a:lnTo>
                  <a:lnTo>
                    <a:pt x="212" y="422"/>
                  </a:lnTo>
                  <a:lnTo>
                    <a:pt x="233" y="428"/>
                  </a:lnTo>
                  <a:lnTo>
                    <a:pt x="257" y="404"/>
                  </a:lnTo>
                  <a:lnTo>
                    <a:pt x="280" y="385"/>
                  </a:lnTo>
                  <a:lnTo>
                    <a:pt x="302" y="382"/>
                  </a:lnTo>
                  <a:lnTo>
                    <a:pt x="322" y="362"/>
                  </a:lnTo>
                  <a:lnTo>
                    <a:pt x="330" y="317"/>
                  </a:lnTo>
                  <a:lnTo>
                    <a:pt x="348" y="279"/>
                  </a:lnTo>
                  <a:lnTo>
                    <a:pt x="370" y="251"/>
                  </a:lnTo>
                  <a:lnTo>
                    <a:pt x="376" y="231"/>
                  </a:lnTo>
                  <a:lnTo>
                    <a:pt x="363" y="196"/>
                  </a:lnTo>
                  <a:lnTo>
                    <a:pt x="365" y="156"/>
                  </a:lnTo>
                  <a:lnTo>
                    <a:pt x="349" y="160"/>
                  </a:lnTo>
                  <a:lnTo>
                    <a:pt x="337" y="175"/>
                  </a:lnTo>
                  <a:lnTo>
                    <a:pt x="344" y="211"/>
                  </a:lnTo>
                  <a:lnTo>
                    <a:pt x="354" y="242"/>
                  </a:lnTo>
                  <a:lnTo>
                    <a:pt x="351" y="250"/>
                  </a:lnTo>
                  <a:lnTo>
                    <a:pt x="345" y="244"/>
                  </a:lnTo>
                  <a:lnTo>
                    <a:pt x="337" y="238"/>
                  </a:lnTo>
                  <a:lnTo>
                    <a:pt x="325" y="213"/>
                  </a:lnTo>
                  <a:lnTo>
                    <a:pt x="318" y="192"/>
                  </a:lnTo>
                  <a:lnTo>
                    <a:pt x="316" y="171"/>
                  </a:lnTo>
                  <a:lnTo>
                    <a:pt x="341" y="150"/>
                  </a:lnTo>
                  <a:lnTo>
                    <a:pt x="348" y="129"/>
                  </a:lnTo>
                  <a:lnTo>
                    <a:pt x="345" y="110"/>
                  </a:lnTo>
                  <a:lnTo>
                    <a:pt x="366" y="132"/>
                  </a:lnTo>
                  <a:lnTo>
                    <a:pt x="373" y="138"/>
                  </a:lnTo>
                  <a:lnTo>
                    <a:pt x="374" y="111"/>
                  </a:lnTo>
                  <a:lnTo>
                    <a:pt x="370" y="67"/>
                  </a:lnTo>
                  <a:lnTo>
                    <a:pt x="370" y="56"/>
                  </a:lnTo>
                  <a:lnTo>
                    <a:pt x="356" y="53"/>
                  </a:lnTo>
                  <a:lnTo>
                    <a:pt x="351" y="0"/>
                  </a:lnTo>
                  <a:lnTo>
                    <a:pt x="351" y="0"/>
                  </a:lnTo>
                  <a:lnTo>
                    <a:pt x="492" y="39"/>
                  </a:lnTo>
                  <a:lnTo>
                    <a:pt x="673" y="89"/>
                  </a:lnTo>
                  <a:lnTo>
                    <a:pt x="673" y="89"/>
                  </a:lnTo>
                  <a:lnTo>
                    <a:pt x="1093" y="200"/>
                  </a:lnTo>
                  <a:lnTo>
                    <a:pt x="1093" y="200"/>
                  </a:lnTo>
                  <a:lnTo>
                    <a:pt x="1111" y="204"/>
                  </a:lnTo>
                  <a:lnTo>
                    <a:pt x="1128" y="207"/>
                  </a:lnTo>
                  <a:lnTo>
                    <a:pt x="1145" y="210"/>
                  </a:lnTo>
                  <a:lnTo>
                    <a:pt x="1196" y="218"/>
                  </a:lnTo>
                  <a:close/>
                </a:path>
              </a:pathLst>
            </a:custGeom>
            <a:grpFill/>
            <a:ln w="9525">
              <a:solidFill>
                <a:srgbClr val="4B4B4B"/>
              </a:solidFill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ar-SA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2" name="Freeform 6">
              <a:extLst>
                <a:ext uri="{FF2B5EF4-FFF2-40B4-BE49-F238E27FC236}">
                  <a16:creationId xmlns:a16="http://schemas.microsoft.com/office/drawing/2014/main" id="{EE892EA4-3C5F-4EDC-8AE6-A4E8D9EDB119}"/>
                </a:ext>
              </a:extLst>
            </p:cNvPr>
            <p:cNvSpPr>
              <a:spLocks/>
            </p:cNvSpPr>
            <p:nvPr/>
          </p:nvSpPr>
          <p:spPr bwMode="auto">
            <a:xfrm>
              <a:off x="1408438" y="2658214"/>
              <a:ext cx="405460" cy="415160"/>
            </a:xfrm>
            <a:custGeom>
              <a:avLst/>
              <a:gdLst/>
              <a:ahLst/>
              <a:cxnLst>
                <a:cxn ang="0">
                  <a:pos x="185" y="0"/>
                </a:cxn>
                <a:cxn ang="0">
                  <a:pos x="1252" y="123"/>
                </a:cxn>
                <a:cxn ang="0">
                  <a:pos x="1246" y="240"/>
                </a:cxn>
                <a:cxn ang="0">
                  <a:pos x="1234" y="240"/>
                </a:cxn>
                <a:cxn ang="0">
                  <a:pos x="1152" y="1238"/>
                </a:cxn>
                <a:cxn ang="0">
                  <a:pos x="504" y="1178"/>
                </a:cxn>
                <a:cxn ang="0">
                  <a:pos x="497" y="1230"/>
                </a:cxn>
                <a:cxn ang="0">
                  <a:pos x="176" y="1193"/>
                </a:cxn>
                <a:cxn ang="0">
                  <a:pos x="155" y="1284"/>
                </a:cxn>
                <a:cxn ang="0">
                  <a:pos x="0" y="1262"/>
                </a:cxn>
                <a:cxn ang="0">
                  <a:pos x="185" y="0"/>
                </a:cxn>
              </a:cxnLst>
              <a:rect l="0" t="0" r="r" b="b"/>
              <a:pathLst>
                <a:path w="1252" h="1284">
                  <a:moveTo>
                    <a:pt x="185" y="0"/>
                  </a:moveTo>
                  <a:lnTo>
                    <a:pt x="1252" y="123"/>
                  </a:lnTo>
                  <a:lnTo>
                    <a:pt x="1246" y="240"/>
                  </a:lnTo>
                  <a:lnTo>
                    <a:pt x="1234" y="240"/>
                  </a:lnTo>
                  <a:lnTo>
                    <a:pt x="1152" y="1238"/>
                  </a:lnTo>
                  <a:lnTo>
                    <a:pt x="504" y="1178"/>
                  </a:lnTo>
                  <a:lnTo>
                    <a:pt x="497" y="1230"/>
                  </a:lnTo>
                  <a:lnTo>
                    <a:pt x="176" y="1193"/>
                  </a:lnTo>
                  <a:lnTo>
                    <a:pt x="155" y="1284"/>
                  </a:lnTo>
                  <a:lnTo>
                    <a:pt x="0" y="1262"/>
                  </a:lnTo>
                  <a:lnTo>
                    <a:pt x="185" y="0"/>
                  </a:lnTo>
                  <a:close/>
                </a:path>
              </a:pathLst>
            </a:custGeom>
            <a:grpFill/>
            <a:ln w="9525">
              <a:solidFill>
                <a:srgbClr val="4B4B4B"/>
              </a:solidFill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ar-SA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3" name="Freeform 7">
              <a:extLst>
                <a:ext uri="{FF2B5EF4-FFF2-40B4-BE49-F238E27FC236}">
                  <a16:creationId xmlns:a16="http://schemas.microsoft.com/office/drawing/2014/main" id="{716692BE-9F45-42A5-A06E-4880E9338F96}"/>
                </a:ext>
              </a:extLst>
            </p:cNvPr>
            <p:cNvSpPr>
              <a:spLocks/>
            </p:cNvSpPr>
            <p:nvPr/>
          </p:nvSpPr>
          <p:spPr bwMode="auto">
            <a:xfrm>
              <a:off x="1559758" y="2735814"/>
              <a:ext cx="803161" cy="792490"/>
            </a:xfrm>
            <a:custGeom>
              <a:avLst/>
              <a:gdLst/>
              <a:ahLst/>
              <a:cxnLst>
                <a:cxn ang="0">
                  <a:pos x="2477" y="1285"/>
                </a:cxn>
                <a:cxn ang="0">
                  <a:pos x="2454" y="1181"/>
                </a:cxn>
                <a:cxn ang="0">
                  <a:pos x="2395" y="719"/>
                </a:cxn>
                <a:cxn ang="0">
                  <a:pos x="2294" y="702"/>
                </a:cxn>
                <a:cxn ang="0">
                  <a:pos x="2190" y="645"/>
                </a:cxn>
                <a:cxn ang="0">
                  <a:pos x="2078" y="641"/>
                </a:cxn>
                <a:cxn ang="0">
                  <a:pos x="2011" y="650"/>
                </a:cxn>
                <a:cxn ang="0">
                  <a:pos x="1939" y="672"/>
                </a:cxn>
                <a:cxn ang="0">
                  <a:pos x="1828" y="648"/>
                </a:cxn>
                <a:cxn ang="0">
                  <a:pos x="1792" y="638"/>
                </a:cxn>
                <a:cxn ang="0">
                  <a:pos x="1709" y="613"/>
                </a:cxn>
                <a:cxn ang="0">
                  <a:pos x="1656" y="612"/>
                </a:cxn>
                <a:cxn ang="0">
                  <a:pos x="1561" y="586"/>
                </a:cxn>
                <a:cxn ang="0">
                  <a:pos x="1480" y="557"/>
                </a:cxn>
                <a:cxn ang="0">
                  <a:pos x="1389" y="509"/>
                </a:cxn>
                <a:cxn ang="0">
                  <a:pos x="1332" y="494"/>
                </a:cxn>
                <a:cxn ang="0">
                  <a:pos x="686" y="998"/>
                </a:cxn>
                <a:cxn ang="0">
                  <a:pos x="14" y="1003"/>
                </a:cxn>
                <a:cxn ang="0">
                  <a:pos x="72" y="1080"/>
                </a:cxn>
                <a:cxn ang="0">
                  <a:pos x="124" y="1126"/>
                </a:cxn>
                <a:cxn ang="0">
                  <a:pos x="228" y="1230"/>
                </a:cxn>
                <a:cxn ang="0">
                  <a:pos x="301" y="1306"/>
                </a:cxn>
                <a:cxn ang="0">
                  <a:pos x="322" y="1423"/>
                </a:cxn>
                <a:cxn ang="0">
                  <a:pos x="362" y="1527"/>
                </a:cxn>
                <a:cxn ang="0">
                  <a:pos x="407" y="1568"/>
                </a:cxn>
                <a:cxn ang="0">
                  <a:pos x="489" y="1627"/>
                </a:cxn>
                <a:cxn ang="0">
                  <a:pos x="601" y="1686"/>
                </a:cxn>
                <a:cxn ang="0">
                  <a:pos x="659" y="1638"/>
                </a:cxn>
                <a:cxn ang="0">
                  <a:pos x="701" y="1550"/>
                </a:cxn>
                <a:cxn ang="0">
                  <a:pos x="812" y="1509"/>
                </a:cxn>
                <a:cxn ang="0">
                  <a:pos x="936" y="1535"/>
                </a:cxn>
                <a:cxn ang="0">
                  <a:pos x="1011" y="1602"/>
                </a:cxn>
                <a:cxn ang="0">
                  <a:pos x="1104" y="1754"/>
                </a:cxn>
                <a:cxn ang="0">
                  <a:pos x="1160" y="1883"/>
                </a:cxn>
                <a:cxn ang="0">
                  <a:pos x="1294" y="2039"/>
                </a:cxn>
                <a:cxn ang="0">
                  <a:pos x="1309" y="2133"/>
                </a:cxn>
                <a:cxn ang="0">
                  <a:pos x="1370" y="2286"/>
                </a:cxn>
                <a:cxn ang="0">
                  <a:pos x="1505" y="2350"/>
                </a:cxn>
                <a:cxn ang="0">
                  <a:pos x="1599" y="2403"/>
                </a:cxn>
                <a:cxn ang="0">
                  <a:pos x="1681" y="2427"/>
                </a:cxn>
                <a:cxn ang="0">
                  <a:pos x="1768" y="2422"/>
                </a:cxn>
                <a:cxn ang="0">
                  <a:pos x="1743" y="2334"/>
                </a:cxn>
                <a:cxn ang="0">
                  <a:pos x="1696" y="2219"/>
                </a:cxn>
                <a:cxn ang="0">
                  <a:pos x="1749" y="2029"/>
                </a:cxn>
                <a:cxn ang="0">
                  <a:pos x="1711" y="1985"/>
                </a:cxn>
                <a:cxn ang="0">
                  <a:pos x="1793" y="1950"/>
                </a:cxn>
                <a:cxn ang="0">
                  <a:pos x="1782" y="1922"/>
                </a:cxn>
                <a:cxn ang="0">
                  <a:pos x="1861" y="1924"/>
                </a:cxn>
                <a:cxn ang="0">
                  <a:pos x="1849" y="1899"/>
                </a:cxn>
                <a:cxn ang="0">
                  <a:pos x="1907" y="1876"/>
                </a:cxn>
                <a:cxn ang="0">
                  <a:pos x="1901" y="1815"/>
                </a:cxn>
                <a:cxn ang="0">
                  <a:pos x="1964" y="1810"/>
                </a:cxn>
                <a:cxn ang="0">
                  <a:pos x="2018" y="1806"/>
                </a:cxn>
                <a:cxn ang="0">
                  <a:pos x="2173" y="1725"/>
                </a:cxn>
                <a:cxn ang="0">
                  <a:pos x="2219" y="1674"/>
                </a:cxn>
                <a:cxn ang="0">
                  <a:pos x="2216" y="1625"/>
                </a:cxn>
                <a:cxn ang="0">
                  <a:pos x="2255" y="1571"/>
                </a:cxn>
                <a:cxn ang="0">
                  <a:pos x="2265" y="1641"/>
                </a:cxn>
                <a:cxn ang="0">
                  <a:pos x="2412" y="1584"/>
                </a:cxn>
                <a:cxn ang="0">
                  <a:pos x="2459" y="1474"/>
                </a:cxn>
              </a:cxnLst>
              <a:rect l="0" t="0" r="r" b="b"/>
              <a:pathLst>
                <a:path w="2484" h="2452">
                  <a:moveTo>
                    <a:pt x="2451" y="1388"/>
                  </a:moveTo>
                  <a:lnTo>
                    <a:pt x="2469" y="1348"/>
                  </a:lnTo>
                  <a:lnTo>
                    <a:pt x="2484" y="1317"/>
                  </a:lnTo>
                  <a:lnTo>
                    <a:pt x="2477" y="1285"/>
                  </a:lnTo>
                  <a:lnTo>
                    <a:pt x="2469" y="1239"/>
                  </a:lnTo>
                  <a:lnTo>
                    <a:pt x="2463" y="1226"/>
                  </a:lnTo>
                  <a:lnTo>
                    <a:pt x="2463" y="1194"/>
                  </a:lnTo>
                  <a:lnTo>
                    <a:pt x="2454" y="1181"/>
                  </a:lnTo>
                  <a:lnTo>
                    <a:pt x="2432" y="1131"/>
                  </a:lnTo>
                  <a:lnTo>
                    <a:pt x="2432" y="1121"/>
                  </a:lnTo>
                  <a:lnTo>
                    <a:pt x="2395" y="1085"/>
                  </a:lnTo>
                  <a:lnTo>
                    <a:pt x="2395" y="719"/>
                  </a:lnTo>
                  <a:lnTo>
                    <a:pt x="2339" y="713"/>
                  </a:lnTo>
                  <a:lnTo>
                    <a:pt x="2326" y="722"/>
                  </a:lnTo>
                  <a:lnTo>
                    <a:pt x="2312" y="716"/>
                  </a:lnTo>
                  <a:lnTo>
                    <a:pt x="2294" y="702"/>
                  </a:lnTo>
                  <a:lnTo>
                    <a:pt x="2275" y="691"/>
                  </a:lnTo>
                  <a:lnTo>
                    <a:pt x="2248" y="691"/>
                  </a:lnTo>
                  <a:lnTo>
                    <a:pt x="2214" y="668"/>
                  </a:lnTo>
                  <a:lnTo>
                    <a:pt x="2190" y="645"/>
                  </a:lnTo>
                  <a:lnTo>
                    <a:pt x="2162" y="636"/>
                  </a:lnTo>
                  <a:lnTo>
                    <a:pt x="2123" y="647"/>
                  </a:lnTo>
                  <a:lnTo>
                    <a:pt x="2108" y="644"/>
                  </a:lnTo>
                  <a:lnTo>
                    <a:pt x="2078" y="641"/>
                  </a:lnTo>
                  <a:lnTo>
                    <a:pt x="2064" y="652"/>
                  </a:lnTo>
                  <a:lnTo>
                    <a:pt x="2046" y="658"/>
                  </a:lnTo>
                  <a:lnTo>
                    <a:pt x="2029" y="647"/>
                  </a:lnTo>
                  <a:lnTo>
                    <a:pt x="2011" y="650"/>
                  </a:lnTo>
                  <a:lnTo>
                    <a:pt x="1997" y="662"/>
                  </a:lnTo>
                  <a:lnTo>
                    <a:pt x="1972" y="680"/>
                  </a:lnTo>
                  <a:lnTo>
                    <a:pt x="1949" y="686"/>
                  </a:lnTo>
                  <a:lnTo>
                    <a:pt x="1939" y="672"/>
                  </a:lnTo>
                  <a:lnTo>
                    <a:pt x="1921" y="655"/>
                  </a:lnTo>
                  <a:lnTo>
                    <a:pt x="1879" y="656"/>
                  </a:lnTo>
                  <a:lnTo>
                    <a:pt x="1853" y="644"/>
                  </a:lnTo>
                  <a:lnTo>
                    <a:pt x="1828" y="648"/>
                  </a:lnTo>
                  <a:lnTo>
                    <a:pt x="1814" y="670"/>
                  </a:lnTo>
                  <a:lnTo>
                    <a:pt x="1806" y="675"/>
                  </a:lnTo>
                  <a:lnTo>
                    <a:pt x="1799" y="647"/>
                  </a:lnTo>
                  <a:lnTo>
                    <a:pt x="1792" y="638"/>
                  </a:lnTo>
                  <a:lnTo>
                    <a:pt x="1759" y="659"/>
                  </a:lnTo>
                  <a:lnTo>
                    <a:pt x="1749" y="638"/>
                  </a:lnTo>
                  <a:lnTo>
                    <a:pt x="1717" y="613"/>
                  </a:lnTo>
                  <a:lnTo>
                    <a:pt x="1709" y="613"/>
                  </a:lnTo>
                  <a:lnTo>
                    <a:pt x="1697" y="629"/>
                  </a:lnTo>
                  <a:lnTo>
                    <a:pt x="1679" y="643"/>
                  </a:lnTo>
                  <a:lnTo>
                    <a:pt x="1663" y="640"/>
                  </a:lnTo>
                  <a:lnTo>
                    <a:pt x="1656" y="612"/>
                  </a:lnTo>
                  <a:lnTo>
                    <a:pt x="1642" y="611"/>
                  </a:lnTo>
                  <a:lnTo>
                    <a:pt x="1624" y="579"/>
                  </a:lnTo>
                  <a:lnTo>
                    <a:pt x="1582" y="575"/>
                  </a:lnTo>
                  <a:lnTo>
                    <a:pt x="1561" y="586"/>
                  </a:lnTo>
                  <a:lnTo>
                    <a:pt x="1545" y="569"/>
                  </a:lnTo>
                  <a:lnTo>
                    <a:pt x="1538" y="572"/>
                  </a:lnTo>
                  <a:lnTo>
                    <a:pt x="1512" y="575"/>
                  </a:lnTo>
                  <a:lnTo>
                    <a:pt x="1480" y="557"/>
                  </a:lnTo>
                  <a:lnTo>
                    <a:pt x="1437" y="555"/>
                  </a:lnTo>
                  <a:lnTo>
                    <a:pt x="1425" y="516"/>
                  </a:lnTo>
                  <a:lnTo>
                    <a:pt x="1405" y="504"/>
                  </a:lnTo>
                  <a:lnTo>
                    <a:pt x="1389" y="509"/>
                  </a:lnTo>
                  <a:lnTo>
                    <a:pt x="1378" y="505"/>
                  </a:lnTo>
                  <a:lnTo>
                    <a:pt x="1359" y="508"/>
                  </a:lnTo>
                  <a:lnTo>
                    <a:pt x="1346" y="509"/>
                  </a:lnTo>
                  <a:lnTo>
                    <a:pt x="1332" y="494"/>
                  </a:lnTo>
                  <a:lnTo>
                    <a:pt x="1294" y="459"/>
                  </a:lnTo>
                  <a:lnTo>
                    <a:pt x="1314" y="33"/>
                  </a:lnTo>
                  <a:lnTo>
                    <a:pt x="768" y="0"/>
                  </a:lnTo>
                  <a:lnTo>
                    <a:pt x="686" y="998"/>
                  </a:lnTo>
                  <a:lnTo>
                    <a:pt x="38" y="938"/>
                  </a:lnTo>
                  <a:lnTo>
                    <a:pt x="31" y="990"/>
                  </a:lnTo>
                  <a:lnTo>
                    <a:pt x="0" y="987"/>
                  </a:lnTo>
                  <a:lnTo>
                    <a:pt x="14" y="1003"/>
                  </a:lnTo>
                  <a:lnTo>
                    <a:pt x="41" y="1022"/>
                  </a:lnTo>
                  <a:lnTo>
                    <a:pt x="53" y="1044"/>
                  </a:lnTo>
                  <a:lnTo>
                    <a:pt x="60" y="1059"/>
                  </a:lnTo>
                  <a:lnTo>
                    <a:pt x="72" y="1080"/>
                  </a:lnTo>
                  <a:lnTo>
                    <a:pt x="85" y="1087"/>
                  </a:lnTo>
                  <a:lnTo>
                    <a:pt x="103" y="1094"/>
                  </a:lnTo>
                  <a:lnTo>
                    <a:pt x="117" y="1110"/>
                  </a:lnTo>
                  <a:lnTo>
                    <a:pt x="124" y="1126"/>
                  </a:lnTo>
                  <a:lnTo>
                    <a:pt x="142" y="1151"/>
                  </a:lnTo>
                  <a:lnTo>
                    <a:pt x="168" y="1170"/>
                  </a:lnTo>
                  <a:lnTo>
                    <a:pt x="213" y="1230"/>
                  </a:lnTo>
                  <a:lnTo>
                    <a:pt x="228" y="1230"/>
                  </a:lnTo>
                  <a:lnTo>
                    <a:pt x="245" y="1248"/>
                  </a:lnTo>
                  <a:lnTo>
                    <a:pt x="267" y="1260"/>
                  </a:lnTo>
                  <a:lnTo>
                    <a:pt x="292" y="1284"/>
                  </a:lnTo>
                  <a:lnTo>
                    <a:pt x="301" y="1306"/>
                  </a:lnTo>
                  <a:lnTo>
                    <a:pt x="307" y="1348"/>
                  </a:lnTo>
                  <a:lnTo>
                    <a:pt x="322" y="1378"/>
                  </a:lnTo>
                  <a:lnTo>
                    <a:pt x="329" y="1398"/>
                  </a:lnTo>
                  <a:lnTo>
                    <a:pt x="322" y="1423"/>
                  </a:lnTo>
                  <a:lnTo>
                    <a:pt x="322" y="1450"/>
                  </a:lnTo>
                  <a:lnTo>
                    <a:pt x="336" y="1481"/>
                  </a:lnTo>
                  <a:lnTo>
                    <a:pt x="356" y="1509"/>
                  </a:lnTo>
                  <a:lnTo>
                    <a:pt x="362" y="1527"/>
                  </a:lnTo>
                  <a:lnTo>
                    <a:pt x="371" y="1535"/>
                  </a:lnTo>
                  <a:lnTo>
                    <a:pt x="382" y="1543"/>
                  </a:lnTo>
                  <a:lnTo>
                    <a:pt x="396" y="1556"/>
                  </a:lnTo>
                  <a:lnTo>
                    <a:pt x="407" y="1568"/>
                  </a:lnTo>
                  <a:lnTo>
                    <a:pt x="432" y="1591"/>
                  </a:lnTo>
                  <a:lnTo>
                    <a:pt x="444" y="1604"/>
                  </a:lnTo>
                  <a:lnTo>
                    <a:pt x="464" y="1607"/>
                  </a:lnTo>
                  <a:lnTo>
                    <a:pt x="489" y="1627"/>
                  </a:lnTo>
                  <a:lnTo>
                    <a:pt x="522" y="1642"/>
                  </a:lnTo>
                  <a:lnTo>
                    <a:pt x="557" y="1668"/>
                  </a:lnTo>
                  <a:lnTo>
                    <a:pt x="578" y="1677"/>
                  </a:lnTo>
                  <a:lnTo>
                    <a:pt x="601" y="1686"/>
                  </a:lnTo>
                  <a:lnTo>
                    <a:pt x="625" y="1688"/>
                  </a:lnTo>
                  <a:lnTo>
                    <a:pt x="634" y="1663"/>
                  </a:lnTo>
                  <a:lnTo>
                    <a:pt x="650" y="1643"/>
                  </a:lnTo>
                  <a:lnTo>
                    <a:pt x="659" y="1638"/>
                  </a:lnTo>
                  <a:lnTo>
                    <a:pt x="677" y="1629"/>
                  </a:lnTo>
                  <a:lnTo>
                    <a:pt x="677" y="1600"/>
                  </a:lnTo>
                  <a:lnTo>
                    <a:pt x="690" y="1584"/>
                  </a:lnTo>
                  <a:lnTo>
                    <a:pt x="701" y="1550"/>
                  </a:lnTo>
                  <a:lnTo>
                    <a:pt x="730" y="1525"/>
                  </a:lnTo>
                  <a:lnTo>
                    <a:pt x="768" y="1516"/>
                  </a:lnTo>
                  <a:lnTo>
                    <a:pt x="791" y="1509"/>
                  </a:lnTo>
                  <a:lnTo>
                    <a:pt x="812" y="1509"/>
                  </a:lnTo>
                  <a:lnTo>
                    <a:pt x="844" y="1523"/>
                  </a:lnTo>
                  <a:lnTo>
                    <a:pt x="875" y="1527"/>
                  </a:lnTo>
                  <a:lnTo>
                    <a:pt x="894" y="1527"/>
                  </a:lnTo>
                  <a:lnTo>
                    <a:pt x="936" y="1535"/>
                  </a:lnTo>
                  <a:lnTo>
                    <a:pt x="952" y="1545"/>
                  </a:lnTo>
                  <a:lnTo>
                    <a:pt x="966" y="1574"/>
                  </a:lnTo>
                  <a:lnTo>
                    <a:pt x="983" y="1574"/>
                  </a:lnTo>
                  <a:lnTo>
                    <a:pt x="1011" y="1602"/>
                  </a:lnTo>
                  <a:lnTo>
                    <a:pt x="1026" y="1613"/>
                  </a:lnTo>
                  <a:lnTo>
                    <a:pt x="1048" y="1646"/>
                  </a:lnTo>
                  <a:lnTo>
                    <a:pt x="1079" y="1693"/>
                  </a:lnTo>
                  <a:lnTo>
                    <a:pt x="1104" y="1754"/>
                  </a:lnTo>
                  <a:lnTo>
                    <a:pt x="1119" y="1778"/>
                  </a:lnTo>
                  <a:lnTo>
                    <a:pt x="1138" y="1821"/>
                  </a:lnTo>
                  <a:lnTo>
                    <a:pt x="1138" y="1840"/>
                  </a:lnTo>
                  <a:lnTo>
                    <a:pt x="1160" y="1883"/>
                  </a:lnTo>
                  <a:lnTo>
                    <a:pt x="1201" y="1921"/>
                  </a:lnTo>
                  <a:lnTo>
                    <a:pt x="1213" y="1965"/>
                  </a:lnTo>
                  <a:lnTo>
                    <a:pt x="1267" y="2029"/>
                  </a:lnTo>
                  <a:lnTo>
                    <a:pt x="1294" y="2039"/>
                  </a:lnTo>
                  <a:lnTo>
                    <a:pt x="1289" y="2089"/>
                  </a:lnTo>
                  <a:lnTo>
                    <a:pt x="1281" y="2103"/>
                  </a:lnTo>
                  <a:lnTo>
                    <a:pt x="1291" y="2117"/>
                  </a:lnTo>
                  <a:lnTo>
                    <a:pt x="1309" y="2133"/>
                  </a:lnTo>
                  <a:lnTo>
                    <a:pt x="1309" y="2164"/>
                  </a:lnTo>
                  <a:lnTo>
                    <a:pt x="1341" y="2223"/>
                  </a:lnTo>
                  <a:lnTo>
                    <a:pt x="1355" y="2261"/>
                  </a:lnTo>
                  <a:lnTo>
                    <a:pt x="1370" y="2286"/>
                  </a:lnTo>
                  <a:lnTo>
                    <a:pt x="1381" y="2310"/>
                  </a:lnTo>
                  <a:lnTo>
                    <a:pt x="1427" y="2318"/>
                  </a:lnTo>
                  <a:lnTo>
                    <a:pt x="1457" y="2350"/>
                  </a:lnTo>
                  <a:lnTo>
                    <a:pt x="1505" y="2350"/>
                  </a:lnTo>
                  <a:lnTo>
                    <a:pt x="1539" y="2384"/>
                  </a:lnTo>
                  <a:lnTo>
                    <a:pt x="1561" y="2384"/>
                  </a:lnTo>
                  <a:lnTo>
                    <a:pt x="1578" y="2401"/>
                  </a:lnTo>
                  <a:lnTo>
                    <a:pt x="1599" y="2403"/>
                  </a:lnTo>
                  <a:lnTo>
                    <a:pt x="1607" y="2394"/>
                  </a:lnTo>
                  <a:lnTo>
                    <a:pt x="1660" y="2405"/>
                  </a:lnTo>
                  <a:lnTo>
                    <a:pt x="1660" y="2411"/>
                  </a:lnTo>
                  <a:lnTo>
                    <a:pt x="1681" y="2427"/>
                  </a:lnTo>
                  <a:lnTo>
                    <a:pt x="1709" y="2452"/>
                  </a:lnTo>
                  <a:lnTo>
                    <a:pt x="1721" y="2443"/>
                  </a:lnTo>
                  <a:lnTo>
                    <a:pt x="1731" y="2426"/>
                  </a:lnTo>
                  <a:lnTo>
                    <a:pt x="1768" y="2422"/>
                  </a:lnTo>
                  <a:lnTo>
                    <a:pt x="1759" y="2394"/>
                  </a:lnTo>
                  <a:lnTo>
                    <a:pt x="1757" y="2378"/>
                  </a:lnTo>
                  <a:lnTo>
                    <a:pt x="1752" y="2358"/>
                  </a:lnTo>
                  <a:lnTo>
                    <a:pt x="1743" y="2334"/>
                  </a:lnTo>
                  <a:lnTo>
                    <a:pt x="1725" y="2325"/>
                  </a:lnTo>
                  <a:lnTo>
                    <a:pt x="1717" y="2291"/>
                  </a:lnTo>
                  <a:lnTo>
                    <a:pt x="1711" y="2253"/>
                  </a:lnTo>
                  <a:lnTo>
                    <a:pt x="1696" y="2219"/>
                  </a:lnTo>
                  <a:lnTo>
                    <a:pt x="1697" y="2186"/>
                  </a:lnTo>
                  <a:lnTo>
                    <a:pt x="1713" y="2136"/>
                  </a:lnTo>
                  <a:lnTo>
                    <a:pt x="1724" y="2089"/>
                  </a:lnTo>
                  <a:lnTo>
                    <a:pt x="1749" y="2029"/>
                  </a:lnTo>
                  <a:lnTo>
                    <a:pt x="1743" y="2021"/>
                  </a:lnTo>
                  <a:lnTo>
                    <a:pt x="1729" y="2011"/>
                  </a:lnTo>
                  <a:lnTo>
                    <a:pt x="1711" y="1994"/>
                  </a:lnTo>
                  <a:lnTo>
                    <a:pt x="1711" y="1985"/>
                  </a:lnTo>
                  <a:lnTo>
                    <a:pt x="1721" y="1989"/>
                  </a:lnTo>
                  <a:lnTo>
                    <a:pt x="1771" y="1986"/>
                  </a:lnTo>
                  <a:lnTo>
                    <a:pt x="1779" y="1979"/>
                  </a:lnTo>
                  <a:lnTo>
                    <a:pt x="1793" y="1950"/>
                  </a:lnTo>
                  <a:lnTo>
                    <a:pt x="1779" y="1950"/>
                  </a:lnTo>
                  <a:lnTo>
                    <a:pt x="1774" y="1938"/>
                  </a:lnTo>
                  <a:lnTo>
                    <a:pt x="1772" y="1929"/>
                  </a:lnTo>
                  <a:lnTo>
                    <a:pt x="1782" y="1922"/>
                  </a:lnTo>
                  <a:lnTo>
                    <a:pt x="1807" y="1922"/>
                  </a:lnTo>
                  <a:lnTo>
                    <a:pt x="1832" y="1921"/>
                  </a:lnTo>
                  <a:lnTo>
                    <a:pt x="1845" y="1928"/>
                  </a:lnTo>
                  <a:lnTo>
                    <a:pt x="1861" y="1924"/>
                  </a:lnTo>
                  <a:lnTo>
                    <a:pt x="1888" y="1899"/>
                  </a:lnTo>
                  <a:lnTo>
                    <a:pt x="1879" y="1901"/>
                  </a:lnTo>
                  <a:lnTo>
                    <a:pt x="1856" y="1914"/>
                  </a:lnTo>
                  <a:lnTo>
                    <a:pt x="1849" y="1899"/>
                  </a:lnTo>
                  <a:lnTo>
                    <a:pt x="1861" y="1863"/>
                  </a:lnTo>
                  <a:lnTo>
                    <a:pt x="1871" y="1871"/>
                  </a:lnTo>
                  <a:lnTo>
                    <a:pt x="1883" y="1879"/>
                  </a:lnTo>
                  <a:lnTo>
                    <a:pt x="1907" y="1876"/>
                  </a:lnTo>
                  <a:lnTo>
                    <a:pt x="1922" y="1868"/>
                  </a:lnTo>
                  <a:lnTo>
                    <a:pt x="1918" y="1846"/>
                  </a:lnTo>
                  <a:lnTo>
                    <a:pt x="1897" y="1822"/>
                  </a:lnTo>
                  <a:lnTo>
                    <a:pt x="1901" y="1815"/>
                  </a:lnTo>
                  <a:lnTo>
                    <a:pt x="1922" y="1820"/>
                  </a:lnTo>
                  <a:lnTo>
                    <a:pt x="1936" y="1807"/>
                  </a:lnTo>
                  <a:lnTo>
                    <a:pt x="1947" y="1815"/>
                  </a:lnTo>
                  <a:lnTo>
                    <a:pt x="1964" y="1810"/>
                  </a:lnTo>
                  <a:lnTo>
                    <a:pt x="1972" y="1817"/>
                  </a:lnTo>
                  <a:lnTo>
                    <a:pt x="1986" y="1831"/>
                  </a:lnTo>
                  <a:lnTo>
                    <a:pt x="2004" y="1820"/>
                  </a:lnTo>
                  <a:lnTo>
                    <a:pt x="2018" y="1806"/>
                  </a:lnTo>
                  <a:lnTo>
                    <a:pt x="2057" y="1797"/>
                  </a:lnTo>
                  <a:lnTo>
                    <a:pt x="2097" y="1788"/>
                  </a:lnTo>
                  <a:lnTo>
                    <a:pt x="2158" y="1756"/>
                  </a:lnTo>
                  <a:lnTo>
                    <a:pt x="2173" y="1725"/>
                  </a:lnTo>
                  <a:lnTo>
                    <a:pt x="2178" y="1695"/>
                  </a:lnTo>
                  <a:lnTo>
                    <a:pt x="2197" y="1685"/>
                  </a:lnTo>
                  <a:lnTo>
                    <a:pt x="2208" y="1684"/>
                  </a:lnTo>
                  <a:lnTo>
                    <a:pt x="2219" y="1674"/>
                  </a:lnTo>
                  <a:lnTo>
                    <a:pt x="2233" y="1664"/>
                  </a:lnTo>
                  <a:lnTo>
                    <a:pt x="2228" y="1647"/>
                  </a:lnTo>
                  <a:lnTo>
                    <a:pt x="2222" y="1631"/>
                  </a:lnTo>
                  <a:lnTo>
                    <a:pt x="2216" y="1625"/>
                  </a:lnTo>
                  <a:lnTo>
                    <a:pt x="2214" y="1616"/>
                  </a:lnTo>
                  <a:lnTo>
                    <a:pt x="2221" y="1599"/>
                  </a:lnTo>
                  <a:lnTo>
                    <a:pt x="2236" y="1578"/>
                  </a:lnTo>
                  <a:lnTo>
                    <a:pt x="2255" y="1571"/>
                  </a:lnTo>
                  <a:lnTo>
                    <a:pt x="2264" y="1571"/>
                  </a:lnTo>
                  <a:lnTo>
                    <a:pt x="2265" y="1588"/>
                  </a:lnTo>
                  <a:lnTo>
                    <a:pt x="2268" y="1609"/>
                  </a:lnTo>
                  <a:lnTo>
                    <a:pt x="2265" y="1641"/>
                  </a:lnTo>
                  <a:lnTo>
                    <a:pt x="2276" y="1643"/>
                  </a:lnTo>
                  <a:lnTo>
                    <a:pt x="2308" y="1620"/>
                  </a:lnTo>
                  <a:lnTo>
                    <a:pt x="2332" y="1613"/>
                  </a:lnTo>
                  <a:lnTo>
                    <a:pt x="2412" y="1584"/>
                  </a:lnTo>
                  <a:lnTo>
                    <a:pt x="2430" y="1574"/>
                  </a:lnTo>
                  <a:lnTo>
                    <a:pt x="2445" y="1548"/>
                  </a:lnTo>
                  <a:lnTo>
                    <a:pt x="2461" y="1491"/>
                  </a:lnTo>
                  <a:lnTo>
                    <a:pt x="2459" y="1474"/>
                  </a:lnTo>
                  <a:lnTo>
                    <a:pt x="2445" y="1430"/>
                  </a:lnTo>
                  <a:lnTo>
                    <a:pt x="2450" y="1406"/>
                  </a:lnTo>
                  <a:lnTo>
                    <a:pt x="2451" y="1388"/>
                  </a:lnTo>
                  <a:close/>
                </a:path>
              </a:pathLst>
            </a:custGeom>
            <a:grpFill/>
            <a:ln w="9525">
              <a:solidFill>
                <a:srgbClr val="4B4B4B"/>
              </a:solidFill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ar-SA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4" name="Freeform 8">
              <a:extLst>
                <a:ext uri="{FF2B5EF4-FFF2-40B4-BE49-F238E27FC236}">
                  <a16:creationId xmlns:a16="http://schemas.microsoft.com/office/drawing/2014/main" id="{B8D787BF-79B8-4E3C-8DA8-B5068CA030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9608" y="2608744"/>
              <a:ext cx="388970" cy="457840"/>
            </a:xfrm>
            <a:custGeom>
              <a:avLst/>
              <a:gdLst/>
              <a:ahLst/>
              <a:cxnLst>
                <a:cxn ang="0">
                  <a:pos x="338" y="0"/>
                </a:cxn>
                <a:cxn ang="0">
                  <a:pos x="338" y="0"/>
                </a:cxn>
                <a:cxn ang="0">
                  <a:pos x="328" y="47"/>
                </a:cxn>
                <a:cxn ang="0">
                  <a:pos x="314" y="116"/>
                </a:cxn>
                <a:cxn ang="0">
                  <a:pos x="314" y="116"/>
                </a:cxn>
                <a:cxn ang="0">
                  <a:pos x="299" y="165"/>
                </a:cxn>
                <a:cxn ang="0">
                  <a:pos x="289" y="198"/>
                </a:cxn>
                <a:cxn ang="0">
                  <a:pos x="272" y="208"/>
                </a:cxn>
                <a:cxn ang="0">
                  <a:pos x="260" y="201"/>
                </a:cxn>
                <a:cxn ang="0">
                  <a:pos x="238" y="183"/>
                </a:cxn>
                <a:cxn ang="0">
                  <a:pos x="218" y="193"/>
                </a:cxn>
                <a:cxn ang="0">
                  <a:pos x="207" y="173"/>
                </a:cxn>
                <a:cxn ang="0">
                  <a:pos x="177" y="182"/>
                </a:cxn>
                <a:cxn ang="0">
                  <a:pos x="163" y="197"/>
                </a:cxn>
                <a:cxn ang="0">
                  <a:pos x="164" y="245"/>
                </a:cxn>
                <a:cxn ang="0">
                  <a:pos x="163" y="312"/>
                </a:cxn>
                <a:cxn ang="0">
                  <a:pos x="163" y="370"/>
                </a:cxn>
                <a:cxn ang="0">
                  <a:pos x="159" y="393"/>
                </a:cxn>
                <a:cxn ang="0">
                  <a:pos x="143" y="413"/>
                </a:cxn>
                <a:cxn ang="0">
                  <a:pos x="138" y="438"/>
                </a:cxn>
                <a:cxn ang="0">
                  <a:pos x="141" y="468"/>
                </a:cxn>
                <a:cxn ang="0">
                  <a:pos x="157" y="511"/>
                </a:cxn>
                <a:cxn ang="0">
                  <a:pos x="160" y="552"/>
                </a:cxn>
                <a:cxn ang="0">
                  <a:pos x="172" y="566"/>
                </a:cxn>
                <a:cxn ang="0">
                  <a:pos x="193" y="594"/>
                </a:cxn>
                <a:cxn ang="0">
                  <a:pos x="179" y="606"/>
                </a:cxn>
                <a:cxn ang="0">
                  <a:pos x="156" y="622"/>
                </a:cxn>
                <a:cxn ang="0">
                  <a:pos x="110" y="658"/>
                </a:cxn>
                <a:cxn ang="0">
                  <a:pos x="95" y="719"/>
                </a:cxn>
                <a:cxn ang="0">
                  <a:pos x="77" y="755"/>
                </a:cxn>
                <a:cxn ang="0">
                  <a:pos x="61" y="770"/>
                </a:cxn>
                <a:cxn ang="0">
                  <a:pos x="49" y="778"/>
                </a:cxn>
                <a:cxn ang="0">
                  <a:pos x="41" y="796"/>
                </a:cxn>
                <a:cxn ang="0">
                  <a:pos x="48" y="827"/>
                </a:cxn>
                <a:cxn ang="0">
                  <a:pos x="41" y="852"/>
                </a:cxn>
                <a:cxn ang="0">
                  <a:pos x="70" y="876"/>
                </a:cxn>
                <a:cxn ang="0">
                  <a:pos x="59" y="894"/>
                </a:cxn>
                <a:cxn ang="0">
                  <a:pos x="23" y="910"/>
                </a:cxn>
                <a:cxn ang="0">
                  <a:pos x="12" y="930"/>
                </a:cxn>
                <a:cxn ang="0">
                  <a:pos x="0" y="960"/>
                </a:cxn>
                <a:cxn ang="0">
                  <a:pos x="644" y="1354"/>
                </a:cxn>
                <a:cxn ang="0">
                  <a:pos x="848" y="1391"/>
                </a:cxn>
                <a:cxn ang="0">
                  <a:pos x="1016" y="1414"/>
                </a:cxn>
                <a:cxn ang="0">
                  <a:pos x="1019" y="1416"/>
                </a:cxn>
                <a:cxn ang="0">
                  <a:pos x="1204" y="154"/>
                </a:cxn>
                <a:cxn ang="0">
                  <a:pos x="338" y="0"/>
                </a:cxn>
              </a:cxnLst>
              <a:rect l="0" t="0" r="r" b="b"/>
              <a:pathLst>
                <a:path w="1204" h="1416">
                  <a:moveTo>
                    <a:pt x="338" y="0"/>
                  </a:moveTo>
                  <a:lnTo>
                    <a:pt x="338" y="0"/>
                  </a:lnTo>
                  <a:lnTo>
                    <a:pt x="328" y="47"/>
                  </a:lnTo>
                  <a:lnTo>
                    <a:pt x="314" y="116"/>
                  </a:lnTo>
                  <a:lnTo>
                    <a:pt x="314" y="116"/>
                  </a:lnTo>
                  <a:lnTo>
                    <a:pt x="299" y="165"/>
                  </a:lnTo>
                  <a:lnTo>
                    <a:pt x="289" y="198"/>
                  </a:lnTo>
                  <a:lnTo>
                    <a:pt x="272" y="208"/>
                  </a:lnTo>
                  <a:lnTo>
                    <a:pt x="260" y="201"/>
                  </a:lnTo>
                  <a:lnTo>
                    <a:pt x="238" y="183"/>
                  </a:lnTo>
                  <a:lnTo>
                    <a:pt x="218" y="193"/>
                  </a:lnTo>
                  <a:lnTo>
                    <a:pt x="207" y="173"/>
                  </a:lnTo>
                  <a:lnTo>
                    <a:pt x="177" y="182"/>
                  </a:lnTo>
                  <a:lnTo>
                    <a:pt x="163" y="197"/>
                  </a:lnTo>
                  <a:lnTo>
                    <a:pt x="164" y="245"/>
                  </a:lnTo>
                  <a:lnTo>
                    <a:pt x="163" y="312"/>
                  </a:lnTo>
                  <a:lnTo>
                    <a:pt x="163" y="370"/>
                  </a:lnTo>
                  <a:lnTo>
                    <a:pt x="159" y="393"/>
                  </a:lnTo>
                  <a:lnTo>
                    <a:pt x="143" y="413"/>
                  </a:lnTo>
                  <a:lnTo>
                    <a:pt x="138" y="438"/>
                  </a:lnTo>
                  <a:lnTo>
                    <a:pt x="141" y="468"/>
                  </a:lnTo>
                  <a:lnTo>
                    <a:pt x="157" y="511"/>
                  </a:lnTo>
                  <a:lnTo>
                    <a:pt x="160" y="552"/>
                  </a:lnTo>
                  <a:lnTo>
                    <a:pt x="172" y="566"/>
                  </a:lnTo>
                  <a:lnTo>
                    <a:pt x="193" y="594"/>
                  </a:lnTo>
                  <a:lnTo>
                    <a:pt x="179" y="606"/>
                  </a:lnTo>
                  <a:lnTo>
                    <a:pt x="156" y="622"/>
                  </a:lnTo>
                  <a:lnTo>
                    <a:pt x="110" y="658"/>
                  </a:lnTo>
                  <a:lnTo>
                    <a:pt x="95" y="719"/>
                  </a:lnTo>
                  <a:lnTo>
                    <a:pt x="77" y="755"/>
                  </a:lnTo>
                  <a:lnTo>
                    <a:pt x="61" y="770"/>
                  </a:lnTo>
                  <a:lnTo>
                    <a:pt x="49" y="778"/>
                  </a:lnTo>
                  <a:lnTo>
                    <a:pt x="41" y="796"/>
                  </a:lnTo>
                  <a:lnTo>
                    <a:pt x="48" y="827"/>
                  </a:lnTo>
                  <a:lnTo>
                    <a:pt x="41" y="852"/>
                  </a:lnTo>
                  <a:lnTo>
                    <a:pt x="70" y="876"/>
                  </a:lnTo>
                  <a:lnTo>
                    <a:pt x="59" y="894"/>
                  </a:lnTo>
                  <a:lnTo>
                    <a:pt x="23" y="910"/>
                  </a:lnTo>
                  <a:lnTo>
                    <a:pt x="12" y="930"/>
                  </a:lnTo>
                  <a:lnTo>
                    <a:pt x="0" y="960"/>
                  </a:lnTo>
                  <a:lnTo>
                    <a:pt x="644" y="1354"/>
                  </a:lnTo>
                  <a:lnTo>
                    <a:pt x="848" y="1391"/>
                  </a:lnTo>
                  <a:lnTo>
                    <a:pt x="1016" y="1414"/>
                  </a:lnTo>
                  <a:lnTo>
                    <a:pt x="1019" y="1416"/>
                  </a:lnTo>
                  <a:lnTo>
                    <a:pt x="1204" y="154"/>
                  </a:lnTo>
                  <a:lnTo>
                    <a:pt x="338" y="0"/>
                  </a:lnTo>
                  <a:close/>
                </a:path>
              </a:pathLst>
            </a:custGeom>
            <a:grpFill/>
            <a:ln w="9525">
              <a:solidFill>
                <a:srgbClr val="4B4B4B"/>
              </a:solidFill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ar-SA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5" name="Freeform 9">
              <a:extLst>
                <a:ext uri="{FF2B5EF4-FFF2-40B4-BE49-F238E27FC236}">
                  <a16:creationId xmlns:a16="http://schemas.microsoft.com/office/drawing/2014/main" id="{B7B30864-F8D6-4E97-83E8-D828DD04A0C6}"/>
                </a:ext>
              </a:extLst>
            </p:cNvPr>
            <p:cNvSpPr>
              <a:spLocks/>
            </p:cNvSpPr>
            <p:nvPr/>
          </p:nvSpPr>
          <p:spPr bwMode="auto">
            <a:xfrm>
              <a:off x="683847" y="2114044"/>
              <a:ext cx="457840" cy="790550"/>
            </a:xfrm>
            <a:custGeom>
              <a:avLst/>
              <a:gdLst/>
              <a:ahLst/>
              <a:cxnLst>
                <a:cxn ang="0">
                  <a:pos x="1263" y="2382"/>
                </a:cxn>
                <a:cxn ang="0">
                  <a:pos x="1271" y="2308"/>
                </a:cxn>
                <a:cxn ang="0">
                  <a:pos x="1317" y="2249"/>
                </a:cxn>
                <a:cxn ang="0">
                  <a:pos x="1401" y="2136"/>
                </a:cxn>
                <a:cxn ang="0">
                  <a:pos x="1382" y="2082"/>
                </a:cxn>
                <a:cxn ang="0">
                  <a:pos x="1360" y="1968"/>
                </a:cxn>
                <a:cxn ang="0">
                  <a:pos x="652" y="866"/>
                </a:cxn>
                <a:cxn ang="0">
                  <a:pos x="627" y="840"/>
                </a:cxn>
                <a:cxn ang="0">
                  <a:pos x="642" y="801"/>
                </a:cxn>
                <a:cxn ang="0">
                  <a:pos x="146" y="0"/>
                </a:cxn>
                <a:cxn ang="0">
                  <a:pos x="129" y="50"/>
                </a:cxn>
                <a:cxn ang="0">
                  <a:pos x="123" y="139"/>
                </a:cxn>
                <a:cxn ang="0">
                  <a:pos x="93" y="190"/>
                </a:cxn>
                <a:cxn ang="0">
                  <a:pos x="43" y="278"/>
                </a:cxn>
                <a:cxn ang="0">
                  <a:pos x="3" y="345"/>
                </a:cxn>
                <a:cxn ang="0">
                  <a:pos x="19" y="411"/>
                </a:cxn>
                <a:cxn ang="0">
                  <a:pos x="54" y="494"/>
                </a:cxn>
                <a:cxn ang="0">
                  <a:pos x="30" y="604"/>
                </a:cxn>
                <a:cxn ang="0">
                  <a:pos x="18" y="672"/>
                </a:cxn>
                <a:cxn ang="0">
                  <a:pos x="64" y="798"/>
                </a:cxn>
                <a:cxn ang="0">
                  <a:pos x="94" y="883"/>
                </a:cxn>
                <a:cxn ang="0">
                  <a:pos x="80" y="930"/>
                </a:cxn>
                <a:cxn ang="0">
                  <a:pos x="128" y="968"/>
                </a:cxn>
                <a:cxn ang="0">
                  <a:pos x="158" y="959"/>
                </a:cxn>
                <a:cxn ang="0">
                  <a:pos x="208" y="948"/>
                </a:cxn>
                <a:cxn ang="0">
                  <a:pos x="284" y="975"/>
                </a:cxn>
                <a:cxn ang="0">
                  <a:pos x="270" y="986"/>
                </a:cxn>
                <a:cxn ang="0">
                  <a:pos x="222" y="968"/>
                </a:cxn>
                <a:cxn ang="0">
                  <a:pos x="182" y="964"/>
                </a:cxn>
                <a:cxn ang="0">
                  <a:pos x="194" y="1026"/>
                </a:cxn>
                <a:cxn ang="0">
                  <a:pos x="171" y="1057"/>
                </a:cxn>
                <a:cxn ang="0">
                  <a:pos x="161" y="1019"/>
                </a:cxn>
                <a:cxn ang="0">
                  <a:pos x="134" y="1026"/>
                </a:cxn>
                <a:cxn ang="0">
                  <a:pos x="126" y="1122"/>
                </a:cxn>
                <a:cxn ang="0">
                  <a:pos x="168" y="1195"/>
                </a:cxn>
                <a:cxn ang="0">
                  <a:pos x="197" y="1261"/>
                </a:cxn>
                <a:cxn ang="0">
                  <a:pos x="157" y="1286"/>
                </a:cxn>
                <a:cxn ang="0">
                  <a:pos x="186" y="1406"/>
                </a:cxn>
                <a:cxn ang="0">
                  <a:pos x="232" y="1513"/>
                </a:cxn>
                <a:cxn ang="0">
                  <a:pos x="275" y="1580"/>
                </a:cxn>
                <a:cxn ang="0">
                  <a:pos x="273" y="1635"/>
                </a:cxn>
                <a:cxn ang="0">
                  <a:pos x="295" y="1689"/>
                </a:cxn>
                <a:cxn ang="0">
                  <a:pos x="276" y="1795"/>
                </a:cxn>
                <a:cxn ang="0">
                  <a:pos x="408" y="1866"/>
                </a:cxn>
                <a:cxn ang="0">
                  <a:pos x="506" y="1948"/>
                </a:cxn>
                <a:cxn ang="0">
                  <a:pos x="622" y="2054"/>
                </a:cxn>
                <a:cxn ang="0">
                  <a:pos x="706" y="2131"/>
                </a:cxn>
                <a:cxn ang="0">
                  <a:pos x="787" y="2272"/>
                </a:cxn>
                <a:cxn ang="0">
                  <a:pos x="787" y="2385"/>
                </a:cxn>
                <a:cxn ang="0">
                  <a:pos x="1245" y="2440"/>
                </a:cxn>
              </a:cxnLst>
              <a:rect l="0" t="0" r="r" b="b"/>
              <a:pathLst>
                <a:path w="1415" h="2447">
                  <a:moveTo>
                    <a:pt x="1281" y="2424"/>
                  </a:moveTo>
                  <a:lnTo>
                    <a:pt x="1292" y="2406"/>
                  </a:lnTo>
                  <a:lnTo>
                    <a:pt x="1263" y="2382"/>
                  </a:lnTo>
                  <a:lnTo>
                    <a:pt x="1270" y="2357"/>
                  </a:lnTo>
                  <a:lnTo>
                    <a:pt x="1263" y="2326"/>
                  </a:lnTo>
                  <a:lnTo>
                    <a:pt x="1271" y="2308"/>
                  </a:lnTo>
                  <a:lnTo>
                    <a:pt x="1283" y="2300"/>
                  </a:lnTo>
                  <a:lnTo>
                    <a:pt x="1299" y="2285"/>
                  </a:lnTo>
                  <a:lnTo>
                    <a:pt x="1317" y="2249"/>
                  </a:lnTo>
                  <a:lnTo>
                    <a:pt x="1332" y="2188"/>
                  </a:lnTo>
                  <a:lnTo>
                    <a:pt x="1378" y="2152"/>
                  </a:lnTo>
                  <a:lnTo>
                    <a:pt x="1401" y="2136"/>
                  </a:lnTo>
                  <a:lnTo>
                    <a:pt x="1415" y="2124"/>
                  </a:lnTo>
                  <a:lnTo>
                    <a:pt x="1394" y="2096"/>
                  </a:lnTo>
                  <a:lnTo>
                    <a:pt x="1382" y="2082"/>
                  </a:lnTo>
                  <a:lnTo>
                    <a:pt x="1379" y="2041"/>
                  </a:lnTo>
                  <a:lnTo>
                    <a:pt x="1363" y="1998"/>
                  </a:lnTo>
                  <a:lnTo>
                    <a:pt x="1360" y="1968"/>
                  </a:lnTo>
                  <a:lnTo>
                    <a:pt x="1365" y="1943"/>
                  </a:lnTo>
                  <a:lnTo>
                    <a:pt x="1367" y="1941"/>
                  </a:lnTo>
                  <a:lnTo>
                    <a:pt x="652" y="866"/>
                  </a:lnTo>
                  <a:lnTo>
                    <a:pt x="637" y="861"/>
                  </a:lnTo>
                  <a:lnTo>
                    <a:pt x="630" y="855"/>
                  </a:lnTo>
                  <a:lnTo>
                    <a:pt x="627" y="840"/>
                  </a:lnTo>
                  <a:lnTo>
                    <a:pt x="622" y="823"/>
                  </a:lnTo>
                  <a:lnTo>
                    <a:pt x="626" y="808"/>
                  </a:lnTo>
                  <a:lnTo>
                    <a:pt x="642" y="801"/>
                  </a:lnTo>
                  <a:lnTo>
                    <a:pt x="658" y="797"/>
                  </a:lnTo>
                  <a:lnTo>
                    <a:pt x="816" y="195"/>
                  </a:lnTo>
                  <a:lnTo>
                    <a:pt x="146" y="0"/>
                  </a:lnTo>
                  <a:lnTo>
                    <a:pt x="139" y="20"/>
                  </a:lnTo>
                  <a:lnTo>
                    <a:pt x="129" y="29"/>
                  </a:lnTo>
                  <a:lnTo>
                    <a:pt x="129" y="50"/>
                  </a:lnTo>
                  <a:lnTo>
                    <a:pt x="129" y="67"/>
                  </a:lnTo>
                  <a:lnTo>
                    <a:pt x="129" y="115"/>
                  </a:lnTo>
                  <a:lnTo>
                    <a:pt x="123" y="139"/>
                  </a:lnTo>
                  <a:lnTo>
                    <a:pt x="108" y="165"/>
                  </a:lnTo>
                  <a:lnTo>
                    <a:pt x="97" y="182"/>
                  </a:lnTo>
                  <a:lnTo>
                    <a:pt x="93" y="190"/>
                  </a:lnTo>
                  <a:lnTo>
                    <a:pt x="93" y="224"/>
                  </a:lnTo>
                  <a:lnTo>
                    <a:pt x="75" y="249"/>
                  </a:lnTo>
                  <a:lnTo>
                    <a:pt x="43" y="278"/>
                  </a:lnTo>
                  <a:lnTo>
                    <a:pt x="15" y="301"/>
                  </a:lnTo>
                  <a:lnTo>
                    <a:pt x="7" y="315"/>
                  </a:lnTo>
                  <a:lnTo>
                    <a:pt x="3" y="345"/>
                  </a:lnTo>
                  <a:lnTo>
                    <a:pt x="0" y="367"/>
                  </a:lnTo>
                  <a:lnTo>
                    <a:pt x="5" y="388"/>
                  </a:lnTo>
                  <a:lnTo>
                    <a:pt x="19" y="411"/>
                  </a:lnTo>
                  <a:lnTo>
                    <a:pt x="39" y="444"/>
                  </a:lnTo>
                  <a:lnTo>
                    <a:pt x="48" y="469"/>
                  </a:lnTo>
                  <a:lnTo>
                    <a:pt x="54" y="494"/>
                  </a:lnTo>
                  <a:lnTo>
                    <a:pt x="51" y="537"/>
                  </a:lnTo>
                  <a:lnTo>
                    <a:pt x="35" y="572"/>
                  </a:lnTo>
                  <a:lnTo>
                    <a:pt x="30" y="604"/>
                  </a:lnTo>
                  <a:lnTo>
                    <a:pt x="29" y="644"/>
                  </a:lnTo>
                  <a:lnTo>
                    <a:pt x="26" y="660"/>
                  </a:lnTo>
                  <a:lnTo>
                    <a:pt x="18" y="672"/>
                  </a:lnTo>
                  <a:lnTo>
                    <a:pt x="19" y="693"/>
                  </a:lnTo>
                  <a:lnTo>
                    <a:pt x="37" y="733"/>
                  </a:lnTo>
                  <a:lnTo>
                    <a:pt x="64" y="798"/>
                  </a:lnTo>
                  <a:lnTo>
                    <a:pt x="84" y="841"/>
                  </a:lnTo>
                  <a:lnTo>
                    <a:pt x="96" y="859"/>
                  </a:lnTo>
                  <a:lnTo>
                    <a:pt x="94" y="883"/>
                  </a:lnTo>
                  <a:lnTo>
                    <a:pt x="90" y="901"/>
                  </a:lnTo>
                  <a:lnTo>
                    <a:pt x="79" y="915"/>
                  </a:lnTo>
                  <a:lnTo>
                    <a:pt x="80" y="930"/>
                  </a:lnTo>
                  <a:lnTo>
                    <a:pt x="97" y="930"/>
                  </a:lnTo>
                  <a:lnTo>
                    <a:pt x="112" y="945"/>
                  </a:lnTo>
                  <a:lnTo>
                    <a:pt x="128" y="968"/>
                  </a:lnTo>
                  <a:lnTo>
                    <a:pt x="137" y="980"/>
                  </a:lnTo>
                  <a:lnTo>
                    <a:pt x="150" y="984"/>
                  </a:lnTo>
                  <a:lnTo>
                    <a:pt x="158" y="959"/>
                  </a:lnTo>
                  <a:lnTo>
                    <a:pt x="161" y="932"/>
                  </a:lnTo>
                  <a:lnTo>
                    <a:pt x="191" y="932"/>
                  </a:lnTo>
                  <a:lnTo>
                    <a:pt x="208" y="948"/>
                  </a:lnTo>
                  <a:lnTo>
                    <a:pt x="245" y="950"/>
                  </a:lnTo>
                  <a:lnTo>
                    <a:pt x="265" y="966"/>
                  </a:lnTo>
                  <a:lnTo>
                    <a:pt x="284" y="975"/>
                  </a:lnTo>
                  <a:lnTo>
                    <a:pt x="293" y="980"/>
                  </a:lnTo>
                  <a:lnTo>
                    <a:pt x="286" y="990"/>
                  </a:lnTo>
                  <a:lnTo>
                    <a:pt x="270" y="986"/>
                  </a:lnTo>
                  <a:lnTo>
                    <a:pt x="254" y="976"/>
                  </a:lnTo>
                  <a:lnTo>
                    <a:pt x="244" y="970"/>
                  </a:lnTo>
                  <a:lnTo>
                    <a:pt x="222" y="968"/>
                  </a:lnTo>
                  <a:lnTo>
                    <a:pt x="211" y="962"/>
                  </a:lnTo>
                  <a:lnTo>
                    <a:pt x="194" y="958"/>
                  </a:lnTo>
                  <a:lnTo>
                    <a:pt x="182" y="964"/>
                  </a:lnTo>
                  <a:lnTo>
                    <a:pt x="182" y="976"/>
                  </a:lnTo>
                  <a:lnTo>
                    <a:pt x="184" y="1011"/>
                  </a:lnTo>
                  <a:lnTo>
                    <a:pt x="194" y="1026"/>
                  </a:lnTo>
                  <a:lnTo>
                    <a:pt x="191" y="1062"/>
                  </a:lnTo>
                  <a:lnTo>
                    <a:pt x="184" y="1062"/>
                  </a:lnTo>
                  <a:lnTo>
                    <a:pt x="171" y="1057"/>
                  </a:lnTo>
                  <a:lnTo>
                    <a:pt x="164" y="1045"/>
                  </a:lnTo>
                  <a:lnTo>
                    <a:pt x="161" y="1025"/>
                  </a:lnTo>
                  <a:lnTo>
                    <a:pt x="161" y="1019"/>
                  </a:lnTo>
                  <a:lnTo>
                    <a:pt x="157" y="1012"/>
                  </a:lnTo>
                  <a:lnTo>
                    <a:pt x="139" y="1009"/>
                  </a:lnTo>
                  <a:lnTo>
                    <a:pt x="134" y="1026"/>
                  </a:lnTo>
                  <a:lnTo>
                    <a:pt x="133" y="1041"/>
                  </a:lnTo>
                  <a:lnTo>
                    <a:pt x="128" y="1075"/>
                  </a:lnTo>
                  <a:lnTo>
                    <a:pt x="126" y="1122"/>
                  </a:lnTo>
                  <a:lnTo>
                    <a:pt x="129" y="1147"/>
                  </a:lnTo>
                  <a:lnTo>
                    <a:pt x="147" y="1174"/>
                  </a:lnTo>
                  <a:lnTo>
                    <a:pt x="168" y="1195"/>
                  </a:lnTo>
                  <a:lnTo>
                    <a:pt x="191" y="1209"/>
                  </a:lnTo>
                  <a:lnTo>
                    <a:pt x="198" y="1236"/>
                  </a:lnTo>
                  <a:lnTo>
                    <a:pt x="197" y="1261"/>
                  </a:lnTo>
                  <a:lnTo>
                    <a:pt x="189" y="1277"/>
                  </a:lnTo>
                  <a:lnTo>
                    <a:pt x="175" y="1286"/>
                  </a:lnTo>
                  <a:lnTo>
                    <a:pt x="157" y="1286"/>
                  </a:lnTo>
                  <a:lnTo>
                    <a:pt x="155" y="1341"/>
                  </a:lnTo>
                  <a:lnTo>
                    <a:pt x="161" y="1359"/>
                  </a:lnTo>
                  <a:lnTo>
                    <a:pt x="186" y="1406"/>
                  </a:lnTo>
                  <a:lnTo>
                    <a:pt x="198" y="1435"/>
                  </a:lnTo>
                  <a:lnTo>
                    <a:pt x="220" y="1476"/>
                  </a:lnTo>
                  <a:lnTo>
                    <a:pt x="232" y="1513"/>
                  </a:lnTo>
                  <a:lnTo>
                    <a:pt x="250" y="1541"/>
                  </a:lnTo>
                  <a:lnTo>
                    <a:pt x="269" y="1576"/>
                  </a:lnTo>
                  <a:lnTo>
                    <a:pt x="275" y="1580"/>
                  </a:lnTo>
                  <a:lnTo>
                    <a:pt x="276" y="1608"/>
                  </a:lnTo>
                  <a:lnTo>
                    <a:pt x="277" y="1627"/>
                  </a:lnTo>
                  <a:lnTo>
                    <a:pt x="273" y="1635"/>
                  </a:lnTo>
                  <a:lnTo>
                    <a:pt x="287" y="1652"/>
                  </a:lnTo>
                  <a:lnTo>
                    <a:pt x="295" y="1664"/>
                  </a:lnTo>
                  <a:lnTo>
                    <a:pt x="295" y="1689"/>
                  </a:lnTo>
                  <a:lnTo>
                    <a:pt x="287" y="1739"/>
                  </a:lnTo>
                  <a:lnTo>
                    <a:pt x="279" y="1771"/>
                  </a:lnTo>
                  <a:lnTo>
                    <a:pt x="276" y="1795"/>
                  </a:lnTo>
                  <a:lnTo>
                    <a:pt x="326" y="1825"/>
                  </a:lnTo>
                  <a:lnTo>
                    <a:pt x="373" y="1841"/>
                  </a:lnTo>
                  <a:lnTo>
                    <a:pt x="408" y="1866"/>
                  </a:lnTo>
                  <a:lnTo>
                    <a:pt x="451" y="1878"/>
                  </a:lnTo>
                  <a:lnTo>
                    <a:pt x="472" y="1896"/>
                  </a:lnTo>
                  <a:lnTo>
                    <a:pt x="506" y="1948"/>
                  </a:lnTo>
                  <a:lnTo>
                    <a:pt x="547" y="1989"/>
                  </a:lnTo>
                  <a:lnTo>
                    <a:pt x="617" y="2003"/>
                  </a:lnTo>
                  <a:lnTo>
                    <a:pt x="622" y="2054"/>
                  </a:lnTo>
                  <a:lnTo>
                    <a:pt x="630" y="2078"/>
                  </a:lnTo>
                  <a:lnTo>
                    <a:pt x="667" y="2086"/>
                  </a:lnTo>
                  <a:lnTo>
                    <a:pt x="706" y="2131"/>
                  </a:lnTo>
                  <a:lnTo>
                    <a:pt x="753" y="2199"/>
                  </a:lnTo>
                  <a:lnTo>
                    <a:pt x="773" y="2228"/>
                  </a:lnTo>
                  <a:lnTo>
                    <a:pt x="787" y="2272"/>
                  </a:lnTo>
                  <a:lnTo>
                    <a:pt x="776" y="2321"/>
                  </a:lnTo>
                  <a:lnTo>
                    <a:pt x="776" y="2343"/>
                  </a:lnTo>
                  <a:lnTo>
                    <a:pt x="787" y="2385"/>
                  </a:lnTo>
                  <a:lnTo>
                    <a:pt x="810" y="2392"/>
                  </a:lnTo>
                  <a:lnTo>
                    <a:pt x="1240" y="2447"/>
                  </a:lnTo>
                  <a:lnTo>
                    <a:pt x="1245" y="2440"/>
                  </a:lnTo>
                  <a:lnTo>
                    <a:pt x="1281" y="2424"/>
                  </a:lnTo>
                  <a:close/>
                </a:path>
              </a:pathLst>
            </a:custGeom>
            <a:grpFill/>
            <a:ln w="9525">
              <a:solidFill>
                <a:srgbClr val="4B4B4B"/>
              </a:solidFill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ar-SA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6" name="Freeform 10">
              <a:extLst>
                <a:ext uri="{FF2B5EF4-FFF2-40B4-BE49-F238E27FC236}">
                  <a16:creationId xmlns:a16="http://schemas.microsoft.com/office/drawing/2014/main" id="{C2F9591B-1534-407A-984E-8BAF92D7FF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07108" y="2697984"/>
              <a:ext cx="500521" cy="268690"/>
            </a:xfrm>
            <a:custGeom>
              <a:avLst/>
              <a:gdLst/>
              <a:ahLst/>
              <a:cxnLst>
                <a:cxn ang="0">
                  <a:pos x="0" y="134"/>
                </a:cxn>
                <a:cxn ang="0">
                  <a:pos x="548" y="150"/>
                </a:cxn>
                <a:cxn ang="0">
                  <a:pos x="566" y="611"/>
                </a:cxn>
                <a:cxn ang="0">
                  <a:pos x="593" y="625"/>
                </a:cxn>
                <a:cxn ang="0">
                  <a:pos x="623" y="626"/>
                </a:cxn>
                <a:cxn ang="0">
                  <a:pos x="659" y="633"/>
                </a:cxn>
                <a:cxn ang="0">
                  <a:pos x="714" y="674"/>
                </a:cxn>
                <a:cxn ang="0">
                  <a:pos x="772" y="689"/>
                </a:cxn>
                <a:cxn ang="0">
                  <a:pos x="795" y="703"/>
                </a:cxn>
                <a:cxn ang="0">
                  <a:pos x="858" y="696"/>
                </a:cxn>
                <a:cxn ang="0">
                  <a:pos x="890" y="729"/>
                </a:cxn>
                <a:cxn ang="0">
                  <a:pos x="913" y="760"/>
                </a:cxn>
                <a:cxn ang="0">
                  <a:pos x="943" y="730"/>
                </a:cxn>
                <a:cxn ang="0">
                  <a:pos x="983" y="755"/>
                </a:cxn>
                <a:cxn ang="0">
                  <a:pos x="1026" y="755"/>
                </a:cxn>
                <a:cxn ang="0">
                  <a:pos x="1040" y="792"/>
                </a:cxn>
                <a:cxn ang="0">
                  <a:pos x="1062" y="765"/>
                </a:cxn>
                <a:cxn ang="0">
                  <a:pos x="1113" y="773"/>
                </a:cxn>
                <a:cxn ang="0">
                  <a:pos x="1173" y="789"/>
                </a:cxn>
                <a:cxn ang="0">
                  <a:pos x="1206" y="797"/>
                </a:cxn>
                <a:cxn ang="0">
                  <a:pos x="1245" y="767"/>
                </a:cxn>
                <a:cxn ang="0">
                  <a:pos x="1280" y="775"/>
                </a:cxn>
                <a:cxn ang="0">
                  <a:pos x="1312" y="758"/>
                </a:cxn>
                <a:cxn ang="0">
                  <a:pos x="1357" y="764"/>
                </a:cxn>
                <a:cxn ang="0">
                  <a:pos x="1424" y="762"/>
                </a:cxn>
                <a:cxn ang="0">
                  <a:pos x="1482" y="808"/>
                </a:cxn>
                <a:cxn ang="0">
                  <a:pos x="1528" y="819"/>
                </a:cxn>
                <a:cxn ang="0">
                  <a:pos x="1548" y="411"/>
                </a:cxn>
                <a:cxn ang="0">
                  <a:pos x="1509" y="60"/>
                </a:cxn>
                <a:cxn ang="0">
                  <a:pos x="1224" y="53"/>
                </a:cxn>
                <a:cxn ang="0">
                  <a:pos x="816" y="42"/>
                </a:cxn>
                <a:cxn ang="0">
                  <a:pos x="604" y="32"/>
                </a:cxn>
                <a:cxn ang="0">
                  <a:pos x="20" y="0"/>
                </a:cxn>
                <a:cxn ang="0">
                  <a:pos x="2" y="117"/>
                </a:cxn>
              </a:cxnLst>
              <a:rect l="0" t="0" r="r" b="b"/>
              <a:pathLst>
                <a:path w="1548" h="832">
                  <a:moveTo>
                    <a:pt x="2" y="117"/>
                  </a:moveTo>
                  <a:lnTo>
                    <a:pt x="0" y="134"/>
                  </a:lnTo>
                  <a:lnTo>
                    <a:pt x="2" y="117"/>
                  </a:lnTo>
                  <a:lnTo>
                    <a:pt x="548" y="150"/>
                  </a:lnTo>
                  <a:lnTo>
                    <a:pt x="528" y="576"/>
                  </a:lnTo>
                  <a:lnTo>
                    <a:pt x="566" y="611"/>
                  </a:lnTo>
                  <a:lnTo>
                    <a:pt x="580" y="626"/>
                  </a:lnTo>
                  <a:lnTo>
                    <a:pt x="593" y="625"/>
                  </a:lnTo>
                  <a:lnTo>
                    <a:pt x="612" y="622"/>
                  </a:lnTo>
                  <a:lnTo>
                    <a:pt x="623" y="626"/>
                  </a:lnTo>
                  <a:lnTo>
                    <a:pt x="639" y="621"/>
                  </a:lnTo>
                  <a:lnTo>
                    <a:pt x="659" y="633"/>
                  </a:lnTo>
                  <a:lnTo>
                    <a:pt x="671" y="672"/>
                  </a:lnTo>
                  <a:lnTo>
                    <a:pt x="714" y="674"/>
                  </a:lnTo>
                  <a:lnTo>
                    <a:pt x="746" y="692"/>
                  </a:lnTo>
                  <a:lnTo>
                    <a:pt x="772" y="689"/>
                  </a:lnTo>
                  <a:lnTo>
                    <a:pt x="779" y="686"/>
                  </a:lnTo>
                  <a:lnTo>
                    <a:pt x="795" y="703"/>
                  </a:lnTo>
                  <a:lnTo>
                    <a:pt x="816" y="692"/>
                  </a:lnTo>
                  <a:lnTo>
                    <a:pt x="858" y="696"/>
                  </a:lnTo>
                  <a:lnTo>
                    <a:pt x="876" y="728"/>
                  </a:lnTo>
                  <a:lnTo>
                    <a:pt x="890" y="729"/>
                  </a:lnTo>
                  <a:lnTo>
                    <a:pt x="897" y="757"/>
                  </a:lnTo>
                  <a:lnTo>
                    <a:pt x="913" y="760"/>
                  </a:lnTo>
                  <a:lnTo>
                    <a:pt x="931" y="746"/>
                  </a:lnTo>
                  <a:lnTo>
                    <a:pt x="943" y="730"/>
                  </a:lnTo>
                  <a:lnTo>
                    <a:pt x="951" y="730"/>
                  </a:lnTo>
                  <a:lnTo>
                    <a:pt x="983" y="755"/>
                  </a:lnTo>
                  <a:lnTo>
                    <a:pt x="993" y="776"/>
                  </a:lnTo>
                  <a:lnTo>
                    <a:pt x="1026" y="755"/>
                  </a:lnTo>
                  <a:lnTo>
                    <a:pt x="1033" y="764"/>
                  </a:lnTo>
                  <a:lnTo>
                    <a:pt x="1040" y="792"/>
                  </a:lnTo>
                  <a:lnTo>
                    <a:pt x="1048" y="787"/>
                  </a:lnTo>
                  <a:lnTo>
                    <a:pt x="1062" y="765"/>
                  </a:lnTo>
                  <a:lnTo>
                    <a:pt x="1087" y="761"/>
                  </a:lnTo>
                  <a:lnTo>
                    <a:pt x="1113" y="773"/>
                  </a:lnTo>
                  <a:lnTo>
                    <a:pt x="1155" y="772"/>
                  </a:lnTo>
                  <a:lnTo>
                    <a:pt x="1173" y="789"/>
                  </a:lnTo>
                  <a:lnTo>
                    <a:pt x="1183" y="803"/>
                  </a:lnTo>
                  <a:lnTo>
                    <a:pt x="1206" y="797"/>
                  </a:lnTo>
                  <a:lnTo>
                    <a:pt x="1231" y="779"/>
                  </a:lnTo>
                  <a:lnTo>
                    <a:pt x="1245" y="767"/>
                  </a:lnTo>
                  <a:lnTo>
                    <a:pt x="1263" y="764"/>
                  </a:lnTo>
                  <a:lnTo>
                    <a:pt x="1280" y="775"/>
                  </a:lnTo>
                  <a:lnTo>
                    <a:pt x="1298" y="769"/>
                  </a:lnTo>
                  <a:lnTo>
                    <a:pt x="1312" y="758"/>
                  </a:lnTo>
                  <a:lnTo>
                    <a:pt x="1342" y="761"/>
                  </a:lnTo>
                  <a:lnTo>
                    <a:pt x="1357" y="764"/>
                  </a:lnTo>
                  <a:lnTo>
                    <a:pt x="1396" y="753"/>
                  </a:lnTo>
                  <a:lnTo>
                    <a:pt x="1424" y="762"/>
                  </a:lnTo>
                  <a:lnTo>
                    <a:pt x="1448" y="785"/>
                  </a:lnTo>
                  <a:lnTo>
                    <a:pt x="1482" y="808"/>
                  </a:lnTo>
                  <a:lnTo>
                    <a:pt x="1509" y="808"/>
                  </a:lnTo>
                  <a:lnTo>
                    <a:pt x="1528" y="819"/>
                  </a:lnTo>
                  <a:lnTo>
                    <a:pt x="1543" y="832"/>
                  </a:lnTo>
                  <a:lnTo>
                    <a:pt x="1548" y="411"/>
                  </a:lnTo>
                  <a:lnTo>
                    <a:pt x="1509" y="174"/>
                  </a:lnTo>
                  <a:lnTo>
                    <a:pt x="1509" y="60"/>
                  </a:lnTo>
                  <a:lnTo>
                    <a:pt x="1509" y="60"/>
                  </a:lnTo>
                  <a:lnTo>
                    <a:pt x="1224" y="53"/>
                  </a:lnTo>
                  <a:lnTo>
                    <a:pt x="994" y="48"/>
                  </a:lnTo>
                  <a:lnTo>
                    <a:pt x="816" y="42"/>
                  </a:lnTo>
                  <a:lnTo>
                    <a:pt x="816" y="42"/>
                  </a:lnTo>
                  <a:lnTo>
                    <a:pt x="604" y="32"/>
                  </a:lnTo>
                  <a:lnTo>
                    <a:pt x="340" y="18"/>
                  </a:lnTo>
                  <a:lnTo>
                    <a:pt x="20" y="0"/>
                  </a:lnTo>
                  <a:lnTo>
                    <a:pt x="14" y="117"/>
                  </a:lnTo>
                  <a:lnTo>
                    <a:pt x="2" y="117"/>
                  </a:lnTo>
                  <a:close/>
                </a:path>
              </a:pathLst>
            </a:custGeom>
            <a:grpFill/>
            <a:ln w="9525">
              <a:solidFill>
                <a:srgbClr val="4B4B4B"/>
              </a:solidFill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ar-SA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7" name="Freeform 11">
              <a:extLst>
                <a:ext uri="{FF2B5EF4-FFF2-40B4-BE49-F238E27FC236}">
                  <a16:creationId xmlns:a16="http://schemas.microsoft.com/office/drawing/2014/main" id="{5CBA30FE-0726-4F83-8BA9-247A7E4FF14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70159" y="2482644"/>
              <a:ext cx="425830" cy="234740"/>
            </a:xfrm>
            <a:custGeom>
              <a:avLst/>
              <a:gdLst/>
              <a:ahLst/>
              <a:cxnLst>
                <a:cxn ang="0">
                  <a:pos x="1313" y="727"/>
                </a:cxn>
                <a:cxn ang="0">
                  <a:pos x="1316" y="243"/>
                </a:cxn>
                <a:cxn ang="0">
                  <a:pos x="1285" y="227"/>
                </a:cxn>
                <a:cxn ang="0">
                  <a:pos x="1273" y="218"/>
                </a:cxn>
                <a:cxn ang="0">
                  <a:pos x="1263" y="187"/>
                </a:cxn>
                <a:cxn ang="0">
                  <a:pos x="1232" y="162"/>
                </a:cxn>
                <a:cxn ang="0">
                  <a:pos x="1246" y="137"/>
                </a:cxn>
                <a:cxn ang="0">
                  <a:pos x="1263" y="111"/>
                </a:cxn>
                <a:cxn ang="0">
                  <a:pos x="1263" y="86"/>
                </a:cxn>
                <a:cxn ang="0">
                  <a:pos x="1250" y="86"/>
                </a:cxn>
                <a:cxn ang="0">
                  <a:pos x="1211" y="86"/>
                </a:cxn>
                <a:cxn ang="0">
                  <a:pos x="1203" y="66"/>
                </a:cxn>
                <a:cxn ang="0">
                  <a:pos x="1182" y="39"/>
                </a:cxn>
                <a:cxn ang="0">
                  <a:pos x="1182" y="39"/>
                </a:cxn>
                <a:cxn ang="0">
                  <a:pos x="767" y="26"/>
                </a:cxn>
                <a:cxn ang="0">
                  <a:pos x="767" y="26"/>
                </a:cxn>
                <a:cxn ang="0">
                  <a:pos x="47" y="0"/>
                </a:cxn>
                <a:cxn ang="0">
                  <a:pos x="0" y="677"/>
                </a:cxn>
                <a:cxn ang="0">
                  <a:pos x="0" y="677"/>
                </a:cxn>
                <a:cxn ang="0">
                  <a:pos x="332" y="695"/>
                </a:cxn>
                <a:cxn ang="0">
                  <a:pos x="494" y="703"/>
                </a:cxn>
                <a:cxn ang="0">
                  <a:pos x="620" y="709"/>
                </a:cxn>
                <a:cxn ang="0">
                  <a:pos x="620" y="709"/>
                </a:cxn>
                <a:cxn ang="0">
                  <a:pos x="798" y="715"/>
                </a:cxn>
                <a:cxn ang="0">
                  <a:pos x="1028" y="720"/>
                </a:cxn>
                <a:cxn ang="0">
                  <a:pos x="1313" y="727"/>
                </a:cxn>
                <a:cxn ang="0">
                  <a:pos x="1313" y="727"/>
                </a:cxn>
              </a:cxnLst>
              <a:rect l="0" t="0" r="r" b="b"/>
              <a:pathLst>
                <a:path w="1316" h="727">
                  <a:moveTo>
                    <a:pt x="1313" y="727"/>
                  </a:moveTo>
                  <a:lnTo>
                    <a:pt x="1316" y="243"/>
                  </a:lnTo>
                  <a:lnTo>
                    <a:pt x="1285" y="227"/>
                  </a:lnTo>
                  <a:lnTo>
                    <a:pt x="1273" y="218"/>
                  </a:lnTo>
                  <a:lnTo>
                    <a:pt x="1263" y="187"/>
                  </a:lnTo>
                  <a:lnTo>
                    <a:pt x="1232" y="162"/>
                  </a:lnTo>
                  <a:lnTo>
                    <a:pt x="1246" y="137"/>
                  </a:lnTo>
                  <a:lnTo>
                    <a:pt x="1263" y="111"/>
                  </a:lnTo>
                  <a:lnTo>
                    <a:pt x="1263" y="86"/>
                  </a:lnTo>
                  <a:lnTo>
                    <a:pt x="1250" y="86"/>
                  </a:lnTo>
                  <a:lnTo>
                    <a:pt x="1211" y="86"/>
                  </a:lnTo>
                  <a:lnTo>
                    <a:pt x="1203" y="66"/>
                  </a:lnTo>
                  <a:lnTo>
                    <a:pt x="1182" y="39"/>
                  </a:lnTo>
                  <a:lnTo>
                    <a:pt x="1182" y="39"/>
                  </a:lnTo>
                  <a:lnTo>
                    <a:pt x="767" y="26"/>
                  </a:lnTo>
                  <a:lnTo>
                    <a:pt x="767" y="26"/>
                  </a:lnTo>
                  <a:lnTo>
                    <a:pt x="47" y="0"/>
                  </a:lnTo>
                  <a:lnTo>
                    <a:pt x="0" y="677"/>
                  </a:lnTo>
                  <a:lnTo>
                    <a:pt x="0" y="677"/>
                  </a:lnTo>
                  <a:lnTo>
                    <a:pt x="332" y="695"/>
                  </a:lnTo>
                  <a:lnTo>
                    <a:pt x="494" y="703"/>
                  </a:lnTo>
                  <a:lnTo>
                    <a:pt x="620" y="709"/>
                  </a:lnTo>
                  <a:lnTo>
                    <a:pt x="620" y="709"/>
                  </a:lnTo>
                  <a:lnTo>
                    <a:pt x="798" y="715"/>
                  </a:lnTo>
                  <a:lnTo>
                    <a:pt x="1028" y="720"/>
                  </a:lnTo>
                  <a:lnTo>
                    <a:pt x="1313" y="727"/>
                  </a:lnTo>
                  <a:lnTo>
                    <a:pt x="1313" y="727"/>
                  </a:lnTo>
                  <a:close/>
                </a:path>
              </a:pathLst>
            </a:custGeom>
            <a:grpFill/>
            <a:ln w="9525">
              <a:solidFill>
                <a:srgbClr val="4B4B4B"/>
              </a:solidFill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ar-SA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8" name="Freeform 12">
              <a:extLst>
                <a:ext uri="{FF2B5EF4-FFF2-40B4-BE49-F238E27FC236}">
                  <a16:creationId xmlns:a16="http://schemas.microsoft.com/office/drawing/2014/main" id="{3A076B97-C415-410B-8FFB-B2168B8B4669}"/>
                </a:ext>
              </a:extLst>
            </p:cNvPr>
            <p:cNvSpPr>
              <a:spLocks/>
            </p:cNvSpPr>
            <p:nvPr/>
          </p:nvSpPr>
          <p:spPr bwMode="auto">
            <a:xfrm>
              <a:off x="1782859" y="2256634"/>
              <a:ext cx="470450" cy="238620"/>
            </a:xfrm>
            <a:custGeom>
              <a:avLst/>
              <a:gdLst/>
              <a:ahLst/>
              <a:cxnLst>
                <a:cxn ang="0">
                  <a:pos x="1454" y="736"/>
                </a:cxn>
                <a:cxn ang="0">
                  <a:pos x="1456" y="738"/>
                </a:cxn>
                <a:cxn ang="0">
                  <a:pos x="1456" y="738"/>
                </a:cxn>
                <a:cxn ang="0">
                  <a:pos x="1447" y="718"/>
                </a:cxn>
                <a:cxn ang="0">
                  <a:pos x="1440" y="691"/>
                </a:cxn>
                <a:cxn ang="0">
                  <a:pos x="1440" y="691"/>
                </a:cxn>
                <a:cxn ang="0">
                  <a:pos x="1429" y="687"/>
                </a:cxn>
                <a:cxn ang="0">
                  <a:pos x="1421" y="684"/>
                </a:cxn>
                <a:cxn ang="0">
                  <a:pos x="1414" y="680"/>
                </a:cxn>
                <a:cxn ang="0">
                  <a:pos x="1414" y="680"/>
                </a:cxn>
                <a:cxn ang="0">
                  <a:pos x="1411" y="677"/>
                </a:cxn>
                <a:cxn ang="0">
                  <a:pos x="1406" y="665"/>
                </a:cxn>
                <a:cxn ang="0">
                  <a:pos x="1411" y="655"/>
                </a:cxn>
                <a:cxn ang="0">
                  <a:pos x="1407" y="630"/>
                </a:cxn>
                <a:cxn ang="0">
                  <a:pos x="1395" y="620"/>
                </a:cxn>
                <a:cxn ang="0">
                  <a:pos x="1388" y="608"/>
                </a:cxn>
                <a:cxn ang="0">
                  <a:pos x="1382" y="576"/>
                </a:cxn>
                <a:cxn ang="0">
                  <a:pos x="1382" y="527"/>
                </a:cxn>
                <a:cxn ang="0">
                  <a:pos x="1375" y="518"/>
                </a:cxn>
                <a:cxn ang="0">
                  <a:pos x="1368" y="502"/>
                </a:cxn>
                <a:cxn ang="0">
                  <a:pos x="1371" y="484"/>
                </a:cxn>
                <a:cxn ang="0">
                  <a:pos x="1371" y="439"/>
                </a:cxn>
                <a:cxn ang="0">
                  <a:pos x="1364" y="408"/>
                </a:cxn>
                <a:cxn ang="0">
                  <a:pos x="1352" y="398"/>
                </a:cxn>
                <a:cxn ang="0">
                  <a:pos x="1343" y="398"/>
                </a:cxn>
                <a:cxn ang="0">
                  <a:pos x="1339" y="386"/>
                </a:cxn>
                <a:cxn ang="0">
                  <a:pos x="1335" y="364"/>
                </a:cxn>
                <a:cxn ang="0">
                  <a:pos x="1331" y="347"/>
                </a:cxn>
                <a:cxn ang="0">
                  <a:pos x="1343" y="344"/>
                </a:cxn>
                <a:cxn ang="0">
                  <a:pos x="1343" y="337"/>
                </a:cxn>
                <a:cxn ang="0">
                  <a:pos x="1336" y="332"/>
                </a:cxn>
                <a:cxn ang="0">
                  <a:pos x="1332" y="318"/>
                </a:cxn>
                <a:cxn ang="0">
                  <a:pos x="1325" y="304"/>
                </a:cxn>
                <a:cxn ang="0">
                  <a:pos x="1316" y="283"/>
                </a:cxn>
                <a:cxn ang="0">
                  <a:pos x="1304" y="255"/>
                </a:cxn>
                <a:cxn ang="0">
                  <a:pos x="1292" y="228"/>
                </a:cxn>
                <a:cxn ang="0">
                  <a:pos x="1277" y="186"/>
                </a:cxn>
                <a:cxn ang="0">
                  <a:pos x="1263" y="169"/>
                </a:cxn>
                <a:cxn ang="0">
                  <a:pos x="1260" y="165"/>
                </a:cxn>
                <a:cxn ang="0">
                  <a:pos x="1241" y="149"/>
                </a:cxn>
                <a:cxn ang="0">
                  <a:pos x="1207" y="126"/>
                </a:cxn>
                <a:cxn ang="0">
                  <a:pos x="1185" y="118"/>
                </a:cxn>
                <a:cxn ang="0">
                  <a:pos x="1163" y="108"/>
                </a:cxn>
                <a:cxn ang="0">
                  <a:pos x="1143" y="90"/>
                </a:cxn>
                <a:cxn ang="0">
                  <a:pos x="1109" y="86"/>
                </a:cxn>
                <a:cxn ang="0">
                  <a:pos x="1067" y="89"/>
                </a:cxn>
                <a:cxn ang="0">
                  <a:pos x="1056" y="89"/>
                </a:cxn>
                <a:cxn ang="0">
                  <a:pos x="1039" y="96"/>
                </a:cxn>
                <a:cxn ang="0">
                  <a:pos x="1032" y="104"/>
                </a:cxn>
                <a:cxn ang="0">
                  <a:pos x="1019" y="100"/>
                </a:cxn>
                <a:cxn ang="0">
                  <a:pos x="1002" y="89"/>
                </a:cxn>
                <a:cxn ang="0">
                  <a:pos x="974" y="75"/>
                </a:cxn>
                <a:cxn ang="0">
                  <a:pos x="939" y="57"/>
                </a:cxn>
                <a:cxn ang="0">
                  <a:pos x="46" y="0"/>
                </a:cxn>
                <a:cxn ang="0">
                  <a:pos x="0" y="444"/>
                </a:cxn>
                <a:cxn ang="0">
                  <a:pos x="337" y="476"/>
                </a:cxn>
                <a:cxn ang="0">
                  <a:pos x="321" y="697"/>
                </a:cxn>
                <a:cxn ang="0">
                  <a:pos x="321" y="697"/>
                </a:cxn>
                <a:cxn ang="0">
                  <a:pos x="321" y="697"/>
                </a:cxn>
                <a:cxn ang="0">
                  <a:pos x="1039" y="723"/>
                </a:cxn>
                <a:cxn ang="0">
                  <a:pos x="1039" y="723"/>
                </a:cxn>
                <a:cxn ang="0">
                  <a:pos x="1454" y="736"/>
                </a:cxn>
                <a:cxn ang="0">
                  <a:pos x="1454" y="736"/>
                </a:cxn>
              </a:cxnLst>
              <a:rect l="0" t="0" r="r" b="b"/>
              <a:pathLst>
                <a:path w="1456" h="738">
                  <a:moveTo>
                    <a:pt x="1454" y="736"/>
                  </a:moveTo>
                  <a:lnTo>
                    <a:pt x="1456" y="738"/>
                  </a:lnTo>
                  <a:lnTo>
                    <a:pt x="1456" y="738"/>
                  </a:lnTo>
                  <a:lnTo>
                    <a:pt x="1447" y="718"/>
                  </a:lnTo>
                  <a:lnTo>
                    <a:pt x="1440" y="691"/>
                  </a:lnTo>
                  <a:lnTo>
                    <a:pt x="1440" y="691"/>
                  </a:lnTo>
                  <a:lnTo>
                    <a:pt x="1429" y="687"/>
                  </a:lnTo>
                  <a:lnTo>
                    <a:pt x="1421" y="684"/>
                  </a:lnTo>
                  <a:lnTo>
                    <a:pt x="1414" y="680"/>
                  </a:lnTo>
                  <a:lnTo>
                    <a:pt x="1414" y="680"/>
                  </a:lnTo>
                  <a:lnTo>
                    <a:pt x="1411" y="677"/>
                  </a:lnTo>
                  <a:lnTo>
                    <a:pt x="1406" y="665"/>
                  </a:lnTo>
                  <a:lnTo>
                    <a:pt x="1411" y="655"/>
                  </a:lnTo>
                  <a:lnTo>
                    <a:pt x="1407" y="630"/>
                  </a:lnTo>
                  <a:lnTo>
                    <a:pt x="1395" y="620"/>
                  </a:lnTo>
                  <a:lnTo>
                    <a:pt x="1388" y="608"/>
                  </a:lnTo>
                  <a:lnTo>
                    <a:pt x="1382" y="576"/>
                  </a:lnTo>
                  <a:lnTo>
                    <a:pt x="1382" y="527"/>
                  </a:lnTo>
                  <a:lnTo>
                    <a:pt x="1375" y="518"/>
                  </a:lnTo>
                  <a:lnTo>
                    <a:pt x="1368" y="502"/>
                  </a:lnTo>
                  <a:lnTo>
                    <a:pt x="1371" y="484"/>
                  </a:lnTo>
                  <a:lnTo>
                    <a:pt x="1371" y="439"/>
                  </a:lnTo>
                  <a:lnTo>
                    <a:pt x="1364" y="408"/>
                  </a:lnTo>
                  <a:lnTo>
                    <a:pt x="1352" y="398"/>
                  </a:lnTo>
                  <a:lnTo>
                    <a:pt x="1343" y="398"/>
                  </a:lnTo>
                  <a:lnTo>
                    <a:pt x="1339" y="386"/>
                  </a:lnTo>
                  <a:lnTo>
                    <a:pt x="1335" y="364"/>
                  </a:lnTo>
                  <a:lnTo>
                    <a:pt x="1331" y="347"/>
                  </a:lnTo>
                  <a:lnTo>
                    <a:pt x="1343" y="344"/>
                  </a:lnTo>
                  <a:lnTo>
                    <a:pt x="1343" y="337"/>
                  </a:lnTo>
                  <a:lnTo>
                    <a:pt x="1336" y="332"/>
                  </a:lnTo>
                  <a:lnTo>
                    <a:pt x="1332" y="318"/>
                  </a:lnTo>
                  <a:lnTo>
                    <a:pt x="1325" y="304"/>
                  </a:lnTo>
                  <a:lnTo>
                    <a:pt x="1316" y="283"/>
                  </a:lnTo>
                  <a:lnTo>
                    <a:pt x="1304" y="255"/>
                  </a:lnTo>
                  <a:lnTo>
                    <a:pt x="1292" y="228"/>
                  </a:lnTo>
                  <a:lnTo>
                    <a:pt x="1277" y="186"/>
                  </a:lnTo>
                  <a:lnTo>
                    <a:pt x="1263" y="169"/>
                  </a:lnTo>
                  <a:lnTo>
                    <a:pt x="1260" y="165"/>
                  </a:lnTo>
                  <a:lnTo>
                    <a:pt x="1241" y="149"/>
                  </a:lnTo>
                  <a:lnTo>
                    <a:pt x="1207" y="126"/>
                  </a:lnTo>
                  <a:lnTo>
                    <a:pt x="1185" y="118"/>
                  </a:lnTo>
                  <a:lnTo>
                    <a:pt x="1163" y="108"/>
                  </a:lnTo>
                  <a:lnTo>
                    <a:pt x="1143" y="90"/>
                  </a:lnTo>
                  <a:lnTo>
                    <a:pt x="1109" y="86"/>
                  </a:lnTo>
                  <a:lnTo>
                    <a:pt x="1067" y="89"/>
                  </a:lnTo>
                  <a:lnTo>
                    <a:pt x="1056" y="89"/>
                  </a:lnTo>
                  <a:lnTo>
                    <a:pt x="1039" y="96"/>
                  </a:lnTo>
                  <a:lnTo>
                    <a:pt x="1032" y="104"/>
                  </a:lnTo>
                  <a:lnTo>
                    <a:pt x="1019" y="100"/>
                  </a:lnTo>
                  <a:lnTo>
                    <a:pt x="1002" y="89"/>
                  </a:lnTo>
                  <a:lnTo>
                    <a:pt x="974" y="75"/>
                  </a:lnTo>
                  <a:lnTo>
                    <a:pt x="939" y="57"/>
                  </a:lnTo>
                  <a:lnTo>
                    <a:pt x="46" y="0"/>
                  </a:lnTo>
                  <a:lnTo>
                    <a:pt x="0" y="444"/>
                  </a:lnTo>
                  <a:lnTo>
                    <a:pt x="337" y="476"/>
                  </a:lnTo>
                  <a:lnTo>
                    <a:pt x="321" y="697"/>
                  </a:lnTo>
                  <a:lnTo>
                    <a:pt x="321" y="697"/>
                  </a:lnTo>
                  <a:lnTo>
                    <a:pt x="321" y="697"/>
                  </a:lnTo>
                  <a:lnTo>
                    <a:pt x="1039" y="723"/>
                  </a:lnTo>
                  <a:lnTo>
                    <a:pt x="1039" y="723"/>
                  </a:lnTo>
                  <a:lnTo>
                    <a:pt x="1454" y="736"/>
                  </a:lnTo>
                  <a:lnTo>
                    <a:pt x="1454" y="736"/>
                  </a:lnTo>
                  <a:close/>
                </a:path>
              </a:pathLst>
            </a:custGeom>
            <a:grpFill/>
            <a:ln w="9525">
              <a:solidFill>
                <a:srgbClr val="4B4B4B"/>
              </a:solidFill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ar-SA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9" name="Freeform 13">
              <a:extLst>
                <a:ext uri="{FF2B5EF4-FFF2-40B4-BE49-F238E27FC236}">
                  <a16:creationId xmlns:a16="http://schemas.microsoft.com/office/drawing/2014/main" id="{E4745151-6560-4B43-9E4C-BE1E06CA261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97408" y="2043233"/>
              <a:ext cx="404490" cy="271600"/>
            </a:xfrm>
            <a:custGeom>
              <a:avLst/>
              <a:gdLst/>
              <a:ahLst/>
              <a:cxnLst>
                <a:cxn ang="0">
                  <a:pos x="928" y="736"/>
                </a:cxn>
                <a:cxn ang="0">
                  <a:pos x="956" y="750"/>
                </a:cxn>
                <a:cxn ang="0">
                  <a:pos x="973" y="761"/>
                </a:cxn>
                <a:cxn ang="0">
                  <a:pos x="986" y="765"/>
                </a:cxn>
                <a:cxn ang="0">
                  <a:pos x="993" y="757"/>
                </a:cxn>
                <a:cxn ang="0">
                  <a:pos x="1010" y="750"/>
                </a:cxn>
                <a:cxn ang="0">
                  <a:pos x="1021" y="750"/>
                </a:cxn>
                <a:cxn ang="0">
                  <a:pos x="1063" y="747"/>
                </a:cxn>
                <a:cxn ang="0">
                  <a:pos x="1097" y="751"/>
                </a:cxn>
                <a:cxn ang="0">
                  <a:pos x="1117" y="769"/>
                </a:cxn>
                <a:cxn ang="0">
                  <a:pos x="1139" y="779"/>
                </a:cxn>
                <a:cxn ang="0">
                  <a:pos x="1161" y="787"/>
                </a:cxn>
                <a:cxn ang="0">
                  <a:pos x="1195" y="810"/>
                </a:cxn>
                <a:cxn ang="0">
                  <a:pos x="1214" y="826"/>
                </a:cxn>
                <a:cxn ang="0">
                  <a:pos x="1217" y="830"/>
                </a:cxn>
                <a:cxn ang="0">
                  <a:pos x="1224" y="839"/>
                </a:cxn>
                <a:cxn ang="0">
                  <a:pos x="1224" y="839"/>
                </a:cxn>
                <a:cxn ang="0">
                  <a:pos x="1224" y="828"/>
                </a:cxn>
                <a:cxn ang="0">
                  <a:pos x="1224" y="807"/>
                </a:cxn>
                <a:cxn ang="0">
                  <a:pos x="1204" y="794"/>
                </a:cxn>
                <a:cxn ang="0">
                  <a:pos x="1204" y="779"/>
                </a:cxn>
                <a:cxn ang="0">
                  <a:pos x="1211" y="765"/>
                </a:cxn>
                <a:cxn ang="0">
                  <a:pos x="1224" y="761"/>
                </a:cxn>
                <a:cxn ang="0">
                  <a:pos x="1224" y="729"/>
                </a:cxn>
                <a:cxn ang="0">
                  <a:pos x="1227" y="712"/>
                </a:cxn>
                <a:cxn ang="0">
                  <a:pos x="1236" y="708"/>
                </a:cxn>
                <a:cxn ang="0">
                  <a:pos x="1236" y="690"/>
                </a:cxn>
                <a:cxn ang="0">
                  <a:pos x="1225" y="667"/>
                </a:cxn>
                <a:cxn ang="0">
                  <a:pos x="1217" y="661"/>
                </a:cxn>
                <a:cxn ang="0">
                  <a:pos x="1221" y="637"/>
                </a:cxn>
                <a:cxn ang="0">
                  <a:pos x="1221" y="624"/>
                </a:cxn>
                <a:cxn ang="0">
                  <a:pos x="1236" y="624"/>
                </a:cxn>
                <a:cxn ang="0">
                  <a:pos x="1250" y="222"/>
                </a:cxn>
                <a:cxn ang="0">
                  <a:pos x="1236" y="206"/>
                </a:cxn>
                <a:cxn ang="0">
                  <a:pos x="1228" y="193"/>
                </a:cxn>
                <a:cxn ang="0">
                  <a:pos x="1204" y="184"/>
                </a:cxn>
                <a:cxn ang="0">
                  <a:pos x="1199" y="171"/>
                </a:cxn>
                <a:cxn ang="0">
                  <a:pos x="1188" y="157"/>
                </a:cxn>
                <a:cxn ang="0">
                  <a:pos x="1181" y="146"/>
                </a:cxn>
                <a:cxn ang="0">
                  <a:pos x="1181" y="135"/>
                </a:cxn>
                <a:cxn ang="0">
                  <a:pos x="1181" y="127"/>
                </a:cxn>
                <a:cxn ang="0">
                  <a:pos x="1193" y="111"/>
                </a:cxn>
                <a:cxn ang="0">
                  <a:pos x="1208" y="98"/>
                </a:cxn>
                <a:cxn ang="0">
                  <a:pos x="1225" y="81"/>
                </a:cxn>
                <a:cxn ang="0">
                  <a:pos x="1224" y="71"/>
                </a:cxn>
                <a:cxn ang="0">
                  <a:pos x="1222" y="67"/>
                </a:cxn>
                <a:cxn ang="0">
                  <a:pos x="1222" y="67"/>
                </a:cxn>
                <a:cxn ang="0">
                  <a:pos x="982" y="57"/>
                </a:cxn>
                <a:cxn ang="0">
                  <a:pos x="787" y="48"/>
                </a:cxn>
                <a:cxn ang="0">
                  <a:pos x="634" y="41"/>
                </a:cxn>
                <a:cxn ang="0">
                  <a:pos x="634" y="41"/>
                </a:cxn>
                <a:cxn ang="0">
                  <a:pos x="483" y="31"/>
                </a:cxn>
                <a:cxn ang="0">
                  <a:pos x="295" y="17"/>
                </a:cxn>
                <a:cxn ang="0">
                  <a:pos x="65" y="0"/>
                </a:cxn>
                <a:cxn ang="0">
                  <a:pos x="0" y="661"/>
                </a:cxn>
                <a:cxn ang="0">
                  <a:pos x="893" y="718"/>
                </a:cxn>
                <a:cxn ang="0">
                  <a:pos x="928" y="736"/>
                </a:cxn>
              </a:cxnLst>
              <a:rect l="0" t="0" r="r" b="b"/>
              <a:pathLst>
                <a:path w="1250" h="839">
                  <a:moveTo>
                    <a:pt x="928" y="736"/>
                  </a:moveTo>
                  <a:lnTo>
                    <a:pt x="956" y="750"/>
                  </a:lnTo>
                  <a:lnTo>
                    <a:pt x="973" y="761"/>
                  </a:lnTo>
                  <a:lnTo>
                    <a:pt x="986" y="765"/>
                  </a:lnTo>
                  <a:lnTo>
                    <a:pt x="993" y="757"/>
                  </a:lnTo>
                  <a:lnTo>
                    <a:pt x="1010" y="750"/>
                  </a:lnTo>
                  <a:lnTo>
                    <a:pt x="1021" y="750"/>
                  </a:lnTo>
                  <a:lnTo>
                    <a:pt x="1063" y="747"/>
                  </a:lnTo>
                  <a:lnTo>
                    <a:pt x="1097" y="751"/>
                  </a:lnTo>
                  <a:lnTo>
                    <a:pt x="1117" y="769"/>
                  </a:lnTo>
                  <a:lnTo>
                    <a:pt x="1139" y="779"/>
                  </a:lnTo>
                  <a:lnTo>
                    <a:pt x="1161" y="787"/>
                  </a:lnTo>
                  <a:lnTo>
                    <a:pt x="1195" y="810"/>
                  </a:lnTo>
                  <a:lnTo>
                    <a:pt x="1214" y="826"/>
                  </a:lnTo>
                  <a:lnTo>
                    <a:pt x="1217" y="830"/>
                  </a:lnTo>
                  <a:lnTo>
                    <a:pt x="1224" y="839"/>
                  </a:lnTo>
                  <a:lnTo>
                    <a:pt x="1224" y="839"/>
                  </a:lnTo>
                  <a:lnTo>
                    <a:pt x="1224" y="828"/>
                  </a:lnTo>
                  <a:lnTo>
                    <a:pt x="1224" y="807"/>
                  </a:lnTo>
                  <a:lnTo>
                    <a:pt x="1204" y="794"/>
                  </a:lnTo>
                  <a:lnTo>
                    <a:pt x="1204" y="779"/>
                  </a:lnTo>
                  <a:lnTo>
                    <a:pt x="1211" y="765"/>
                  </a:lnTo>
                  <a:lnTo>
                    <a:pt x="1224" y="761"/>
                  </a:lnTo>
                  <a:lnTo>
                    <a:pt x="1224" y="729"/>
                  </a:lnTo>
                  <a:lnTo>
                    <a:pt x="1227" y="712"/>
                  </a:lnTo>
                  <a:lnTo>
                    <a:pt x="1236" y="708"/>
                  </a:lnTo>
                  <a:lnTo>
                    <a:pt x="1236" y="690"/>
                  </a:lnTo>
                  <a:lnTo>
                    <a:pt x="1225" y="667"/>
                  </a:lnTo>
                  <a:lnTo>
                    <a:pt x="1217" y="661"/>
                  </a:lnTo>
                  <a:lnTo>
                    <a:pt x="1221" y="637"/>
                  </a:lnTo>
                  <a:lnTo>
                    <a:pt x="1221" y="624"/>
                  </a:lnTo>
                  <a:lnTo>
                    <a:pt x="1236" y="624"/>
                  </a:lnTo>
                  <a:lnTo>
                    <a:pt x="1250" y="222"/>
                  </a:lnTo>
                  <a:lnTo>
                    <a:pt x="1236" y="206"/>
                  </a:lnTo>
                  <a:lnTo>
                    <a:pt x="1228" y="193"/>
                  </a:lnTo>
                  <a:lnTo>
                    <a:pt x="1204" y="184"/>
                  </a:lnTo>
                  <a:lnTo>
                    <a:pt x="1199" y="171"/>
                  </a:lnTo>
                  <a:lnTo>
                    <a:pt x="1188" y="157"/>
                  </a:lnTo>
                  <a:lnTo>
                    <a:pt x="1181" y="146"/>
                  </a:lnTo>
                  <a:lnTo>
                    <a:pt x="1181" y="135"/>
                  </a:lnTo>
                  <a:lnTo>
                    <a:pt x="1181" y="127"/>
                  </a:lnTo>
                  <a:lnTo>
                    <a:pt x="1193" y="111"/>
                  </a:lnTo>
                  <a:lnTo>
                    <a:pt x="1208" y="98"/>
                  </a:lnTo>
                  <a:lnTo>
                    <a:pt x="1225" y="81"/>
                  </a:lnTo>
                  <a:lnTo>
                    <a:pt x="1224" y="71"/>
                  </a:lnTo>
                  <a:lnTo>
                    <a:pt x="1222" y="67"/>
                  </a:lnTo>
                  <a:lnTo>
                    <a:pt x="1222" y="67"/>
                  </a:lnTo>
                  <a:lnTo>
                    <a:pt x="982" y="57"/>
                  </a:lnTo>
                  <a:lnTo>
                    <a:pt x="787" y="48"/>
                  </a:lnTo>
                  <a:lnTo>
                    <a:pt x="634" y="41"/>
                  </a:lnTo>
                  <a:lnTo>
                    <a:pt x="634" y="41"/>
                  </a:lnTo>
                  <a:lnTo>
                    <a:pt x="483" y="31"/>
                  </a:lnTo>
                  <a:lnTo>
                    <a:pt x="295" y="17"/>
                  </a:lnTo>
                  <a:lnTo>
                    <a:pt x="65" y="0"/>
                  </a:lnTo>
                  <a:lnTo>
                    <a:pt x="0" y="661"/>
                  </a:lnTo>
                  <a:lnTo>
                    <a:pt x="893" y="718"/>
                  </a:lnTo>
                  <a:lnTo>
                    <a:pt x="928" y="736"/>
                  </a:lnTo>
                  <a:close/>
                </a:path>
              </a:pathLst>
            </a:custGeom>
            <a:grpFill/>
            <a:ln w="9525">
              <a:solidFill>
                <a:srgbClr val="4B4B4B"/>
              </a:solidFill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ar-SA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0" name="Freeform 14">
              <a:extLst>
                <a:ext uri="{FF2B5EF4-FFF2-40B4-BE49-F238E27FC236}">
                  <a16:creationId xmlns:a16="http://schemas.microsoft.com/office/drawing/2014/main" id="{7585513F-7F83-4226-9832-F857F0BC51E5}"/>
                </a:ext>
              </a:extLst>
            </p:cNvPr>
            <p:cNvSpPr>
              <a:spLocks/>
            </p:cNvSpPr>
            <p:nvPr/>
          </p:nvSpPr>
          <p:spPr bwMode="auto">
            <a:xfrm>
              <a:off x="1405528" y="2065544"/>
              <a:ext cx="406430" cy="334650"/>
            </a:xfrm>
            <a:custGeom>
              <a:avLst/>
              <a:gdLst/>
              <a:ahLst/>
              <a:cxnLst>
                <a:cxn ang="0">
                  <a:pos x="1256" y="142"/>
                </a:cxn>
                <a:cxn ang="0">
                  <a:pos x="1255" y="142"/>
                </a:cxn>
                <a:cxn ang="0">
                  <a:pos x="154" y="0"/>
                </a:cxn>
                <a:cxn ang="0">
                  <a:pos x="132" y="127"/>
                </a:cxn>
                <a:cxn ang="0">
                  <a:pos x="35" y="668"/>
                </a:cxn>
                <a:cxn ang="0">
                  <a:pos x="0" y="887"/>
                </a:cxn>
                <a:cxn ang="0">
                  <a:pos x="335" y="940"/>
                </a:cxn>
                <a:cxn ang="0">
                  <a:pos x="1166" y="1037"/>
                </a:cxn>
                <a:cxn ang="0">
                  <a:pos x="1212" y="593"/>
                </a:cxn>
                <a:cxn ang="0">
                  <a:pos x="1256" y="142"/>
                </a:cxn>
              </a:cxnLst>
              <a:rect l="0" t="0" r="r" b="b"/>
              <a:pathLst>
                <a:path w="1256" h="1037">
                  <a:moveTo>
                    <a:pt x="1256" y="142"/>
                  </a:moveTo>
                  <a:lnTo>
                    <a:pt x="1255" y="142"/>
                  </a:lnTo>
                  <a:lnTo>
                    <a:pt x="154" y="0"/>
                  </a:lnTo>
                  <a:lnTo>
                    <a:pt x="132" y="127"/>
                  </a:lnTo>
                  <a:lnTo>
                    <a:pt x="35" y="668"/>
                  </a:lnTo>
                  <a:lnTo>
                    <a:pt x="0" y="887"/>
                  </a:lnTo>
                  <a:lnTo>
                    <a:pt x="335" y="940"/>
                  </a:lnTo>
                  <a:lnTo>
                    <a:pt x="1166" y="1037"/>
                  </a:lnTo>
                  <a:lnTo>
                    <a:pt x="1212" y="593"/>
                  </a:lnTo>
                  <a:lnTo>
                    <a:pt x="1256" y="142"/>
                  </a:lnTo>
                  <a:close/>
                </a:path>
              </a:pathLst>
            </a:custGeom>
            <a:grpFill/>
            <a:ln w="9525">
              <a:solidFill>
                <a:srgbClr val="4B4B4B"/>
              </a:solidFill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ar-SA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1" name="Freeform 15">
              <a:extLst>
                <a:ext uri="{FF2B5EF4-FFF2-40B4-BE49-F238E27FC236}">
                  <a16:creationId xmlns:a16="http://schemas.microsoft.com/office/drawing/2014/main" id="{E97A368A-C822-4038-8F0A-2202A6B0D3E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18748" y="1823043"/>
              <a:ext cx="377330" cy="243470"/>
            </a:xfrm>
            <a:custGeom>
              <a:avLst/>
              <a:gdLst/>
              <a:ahLst/>
              <a:cxnLst>
                <a:cxn ang="0">
                  <a:pos x="1157" y="749"/>
                </a:cxn>
                <a:cxn ang="0">
                  <a:pos x="1159" y="753"/>
                </a:cxn>
                <a:cxn ang="0">
                  <a:pos x="1159" y="755"/>
                </a:cxn>
                <a:cxn ang="0">
                  <a:pos x="1168" y="743"/>
                </a:cxn>
                <a:cxn ang="0">
                  <a:pos x="1168" y="720"/>
                </a:cxn>
                <a:cxn ang="0">
                  <a:pos x="1168" y="699"/>
                </a:cxn>
                <a:cxn ang="0">
                  <a:pos x="1163" y="671"/>
                </a:cxn>
                <a:cxn ang="0">
                  <a:pos x="1153" y="656"/>
                </a:cxn>
                <a:cxn ang="0">
                  <a:pos x="1142" y="641"/>
                </a:cxn>
                <a:cxn ang="0">
                  <a:pos x="1142" y="612"/>
                </a:cxn>
                <a:cxn ang="0">
                  <a:pos x="1135" y="602"/>
                </a:cxn>
                <a:cxn ang="0">
                  <a:pos x="1125" y="588"/>
                </a:cxn>
                <a:cxn ang="0">
                  <a:pos x="1125" y="546"/>
                </a:cxn>
                <a:cxn ang="0">
                  <a:pos x="1125" y="480"/>
                </a:cxn>
                <a:cxn ang="0">
                  <a:pos x="1121" y="399"/>
                </a:cxn>
                <a:cxn ang="0">
                  <a:pos x="1121" y="356"/>
                </a:cxn>
                <a:cxn ang="0">
                  <a:pos x="1103" y="326"/>
                </a:cxn>
                <a:cxn ang="0">
                  <a:pos x="1091" y="277"/>
                </a:cxn>
                <a:cxn ang="0">
                  <a:pos x="1081" y="249"/>
                </a:cxn>
                <a:cxn ang="0">
                  <a:pos x="1087" y="219"/>
                </a:cxn>
                <a:cxn ang="0">
                  <a:pos x="1085" y="192"/>
                </a:cxn>
                <a:cxn ang="0">
                  <a:pos x="1081" y="180"/>
                </a:cxn>
                <a:cxn ang="0">
                  <a:pos x="1081" y="158"/>
                </a:cxn>
                <a:cxn ang="0">
                  <a:pos x="1081" y="154"/>
                </a:cxn>
                <a:cxn ang="0">
                  <a:pos x="1089" y="144"/>
                </a:cxn>
                <a:cxn ang="0">
                  <a:pos x="1094" y="133"/>
                </a:cxn>
                <a:cxn ang="0">
                  <a:pos x="1091" y="116"/>
                </a:cxn>
                <a:cxn ang="0">
                  <a:pos x="1081" y="104"/>
                </a:cxn>
                <a:cxn ang="0">
                  <a:pos x="1081" y="97"/>
                </a:cxn>
                <a:cxn ang="0">
                  <a:pos x="1077" y="81"/>
                </a:cxn>
                <a:cxn ang="0">
                  <a:pos x="1071" y="62"/>
                </a:cxn>
                <a:cxn ang="0">
                  <a:pos x="1071" y="62"/>
                </a:cxn>
                <a:cxn ang="0">
                  <a:pos x="819" y="51"/>
                </a:cxn>
                <a:cxn ang="0">
                  <a:pos x="612" y="41"/>
                </a:cxn>
                <a:cxn ang="0">
                  <a:pos x="450" y="33"/>
                </a:cxn>
                <a:cxn ang="0">
                  <a:pos x="450" y="33"/>
                </a:cxn>
                <a:cxn ang="0">
                  <a:pos x="350" y="25"/>
                </a:cxn>
                <a:cxn ang="0">
                  <a:pos x="222" y="13"/>
                </a:cxn>
                <a:cxn ang="0">
                  <a:pos x="65" y="0"/>
                </a:cxn>
                <a:cxn ang="0">
                  <a:pos x="0" y="682"/>
                </a:cxn>
                <a:cxn ang="0">
                  <a:pos x="0" y="682"/>
                </a:cxn>
                <a:cxn ang="0">
                  <a:pos x="230" y="699"/>
                </a:cxn>
                <a:cxn ang="0">
                  <a:pos x="418" y="713"/>
                </a:cxn>
                <a:cxn ang="0">
                  <a:pos x="569" y="723"/>
                </a:cxn>
                <a:cxn ang="0">
                  <a:pos x="569" y="723"/>
                </a:cxn>
                <a:cxn ang="0">
                  <a:pos x="722" y="730"/>
                </a:cxn>
                <a:cxn ang="0">
                  <a:pos x="917" y="739"/>
                </a:cxn>
                <a:cxn ang="0">
                  <a:pos x="1157" y="749"/>
                </a:cxn>
                <a:cxn ang="0">
                  <a:pos x="1157" y="749"/>
                </a:cxn>
              </a:cxnLst>
              <a:rect l="0" t="0" r="r" b="b"/>
              <a:pathLst>
                <a:path w="1168" h="755">
                  <a:moveTo>
                    <a:pt x="1157" y="749"/>
                  </a:moveTo>
                  <a:lnTo>
                    <a:pt x="1159" y="753"/>
                  </a:lnTo>
                  <a:lnTo>
                    <a:pt x="1159" y="755"/>
                  </a:lnTo>
                  <a:lnTo>
                    <a:pt x="1168" y="743"/>
                  </a:lnTo>
                  <a:lnTo>
                    <a:pt x="1168" y="720"/>
                  </a:lnTo>
                  <a:lnTo>
                    <a:pt x="1168" y="699"/>
                  </a:lnTo>
                  <a:lnTo>
                    <a:pt x="1163" y="671"/>
                  </a:lnTo>
                  <a:lnTo>
                    <a:pt x="1153" y="656"/>
                  </a:lnTo>
                  <a:lnTo>
                    <a:pt x="1142" y="641"/>
                  </a:lnTo>
                  <a:lnTo>
                    <a:pt x="1142" y="612"/>
                  </a:lnTo>
                  <a:lnTo>
                    <a:pt x="1135" y="602"/>
                  </a:lnTo>
                  <a:lnTo>
                    <a:pt x="1125" y="588"/>
                  </a:lnTo>
                  <a:lnTo>
                    <a:pt x="1125" y="546"/>
                  </a:lnTo>
                  <a:lnTo>
                    <a:pt x="1125" y="480"/>
                  </a:lnTo>
                  <a:lnTo>
                    <a:pt x="1121" y="399"/>
                  </a:lnTo>
                  <a:lnTo>
                    <a:pt x="1121" y="356"/>
                  </a:lnTo>
                  <a:lnTo>
                    <a:pt x="1103" y="326"/>
                  </a:lnTo>
                  <a:lnTo>
                    <a:pt x="1091" y="277"/>
                  </a:lnTo>
                  <a:lnTo>
                    <a:pt x="1081" y="249"/>
                  </a:lnTo>
                  <a:lnTo>
                    <a:pt x="1087" y="219"/>
                  </a:lnTo>
                  <a:lnTo>
                    <a:pt x="1085" y="192"/>
                  </a:lnTo>
                  <a:lnTo>
                    <a:pt x="1081" y="180"/>
                  </a:lnTo>
                  <a:lnTo>
                    <a:pt x="1081" y="158"/>
                  </a:lnTo>
                  <a:lnTo>
                    <a:pt x="1081" y="154"/>
                  </a:lnTo>
                  <a:lnTo>
                    <a:pt x="1089" y="144"/>
                  </a:lnTo>
                  <a:lnTo>
                    <a:pt x="1094" y="133"/>
                  </a:lnTo>
                  <a:lnTo>
                    <a:pt x="1091" y="116"/>
                  </a:lnTo>
                  <a:lnTo>
                    <a:pt x="1081" y="104"/>
                  </a:lnTo>
                  <a:lnTo>
                    <a:pt x="1081" y="97"/>
                  </a:lnTo>
                  <a:lnTo>
                    <a:pt x="1077" y="81"/>
                  </a:lnTo>
                  <a:lnTo>
                    <a:pt x="1071" y="62"/>
                  </a:lnTo>
                  <a:lnTo>
                    <a:pt x="1071" y="62"/>
                  </a:lnTo>
                  <a:lnTo>
                    <a:pt x="819" y="51"/>
                  </a:lnTo>
                  <a:lnTo>
                    <a:pt x="612" y="41"/>
                  </a:lnTo>
                  <a:lnTo>
                    <a:pt x="450" y="33"/>
                  </a:lnTo>
                  <a:lnTo>
                    <a:pt x="450" y="33"/>
                  </a:lnTo>
                  <a:lnTo>
                    <a:pt x="350" y="25"/>
                  </a:lnTo>
                  <a:lnTo>
                    <a:pt x="222" y="13"/>
                  </a:lnTo>
                  <a:lnTo>
                    <a:pt x="65" y="0"/>
                  </a:lnTo>
                  <a:lnTo>
                    <a:pt x="0" y="682"/>
                  </a:lnTo>
                  <a:lnTo>
                    <a:pt x="0" y="682"/>
                  </a:lnTo>
                  <a:lnTo>
                    <a:pt x="230" y="699"/>
                  </a:lnTo>
                  <a:lnTo>
                    <a:pt x="418" y="713"/>
                  </a:lnTo>
                  <a:lnTo>
                    <a:pt x="569" y="723"/>
                  </a:lnTo>
                  <a:lnTo>
                    <a:pt x="569" y="723"/>
                  </a:lnTo>
                  <a:lnTo>
                    <a:pt x="722" y="730"/>
                  </a:lnTo>
                  <a:lnTo>
                    <a:pt x="917" y="739"/>
                  </a:lnTo>
                  <a:lnTo>
                    <a:pt x="1157" y="749"/>
                  </a:lnTo>
                  <a:lnTo>
                    <a:pt x="1157" y="749"/>
                  </a:lnTo>
                  <a:close/>
                </a:path>
              </a:pathLst>
            </a:custGeom>
            <a:grpFill/>
            <a:ln w="9525">
              <a:solidFill>
                <a:srgbClr val="4B4B4B"/>
              </a:solidFill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ar-SA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2" name="Freeform 16">
              <a:extLst>
                <a:ext uri="{FF2B5EF4-FFF2-40B4-BE49-F238E27FC236}">
                  <a16:creationId xmlns:a16="http://schemas.microsoft.com/office/drawing/2014/main" id="{7020FD01-409F-45DC-AD8A-02B270D9EB56}"/>
                </a:ext>
              </a:extLst>
            </p:cNvPr>
            <p:cNvSpPr>
              <a:spLocks/>
            </p:cNvSpPr>
            <p:nvPr/>
          </p:nvSpPr>
          <p:spPr bwMode="auto">
            <a:xfrm>
              <a:off x="1468578" y="2369154"/>
              <a:ext cx="422920" cy="331740"/>
            </a:xfrm>
            <a:custGeom>
              <a:avLst/>
              <a:gdLst/>
              <a:ahLst/>
              <a:cxnLst>
                <a:cxn ang="0">
                  <a:pos x="1243" y="1027"/>
                </a:cxn>
                <a:cxn ang="0">
                  <a:pos x="1290" y="350"/>
                </a:cxn>
                <a:cxn ang="0">
                  <a:pos x="1290" y="350"/>
                </a:cxn>
                <a:cxn ang="0">
                  <a:pos x="1292" y="350"/>
                </a:cxn>
                <a:cxn ang="0">
                  <a:pos x="1292" y="350"/>
                </a:cxn>
                <a:cxn ang="0">
                  <a:pos x="1308" y="129"/>
                </a:cxn>
                <a:cxn ang="0">
                  <a:pos x="971" y="97"/>
                </a:cxn>
                <a:cxn ang="0">
                  <a:pos x="140" y="0"/>
                </a:cxn>
                <a:cxn ang="0">
                  <a:pos x="0" y="894"/>
                </a:cxn>
                <a:cxn ang="0">
                  <a:pos x="1067" y="1017"/>
                </a:cxn>
                <a:cxn ang="0">
                  <a:pos x="1067" y="1017"/>
                </a:cxn>
                <a:cxn ang="0">
                  <a:pos x="1243" y="1027"/>
                </a:cxn>
                <a:cxn ang="0">
                  <a:pos x="1243" y="1027"/>
                </a:cxn>
              </a:cxnLst>
              <a:rect l="0" t="0" r="r" b="b"/>
              <a:pathLst>
                <a:path w="1308" h="1027">
                  <a:moveTo>
                    <a:pt x="1243" y="1027"/>
                  </a:moveTo>
                  <a:lnTo>
                    <a:pt x="1290" y="350"/>
                  </a:lnTo>
                  <a:lnTo>
                    <a:pt x="1290" y="350"/>
                  </a:lnTo>
                  <a:lnTo>
                    <a:pt x="1292" y="350"/>
                  </a:lnTo>
                  <a:lnTo>
                    <a:pt x="1292" y="350"/>
                  </a:lnTo>
                  <a:lnTo>
                    <a:pt x="1308" y="129"/>
                  </a:lnTo>
                  <a:lnTo>
                    <a:pt x="971" y="97"/>
                  </a:lnTo>
                  <a:lnTo>
                    <a:pt x="140" y="0"/>
                  </a:lnTo>
                  <a:lnTo>
                    <a:pt x="0" y="894"/>
                  </a:lnTo>
                  <a:lnTo>
                    <a:pt x="1067" y="1017"/>
                  </a:lnTo>
                  <a:lnTo>
                    <a:pt x="1067" y="1017"/>
                  </a:lnTo>
                  <a:lnTo>
                    <a:pt x="1243" y="1027"/>
                  </a:lnTo>
                  <a:lnTo>
                    <a:pt x="1243" y="1027"/>
                  </a:lnTo>
                  <a:close/>
                </a:path>
              </a:pathLst>
            </a:custGeom>
            <a:grpFill/>
            <a:ln w="9525">
              <a:solidFill>
                <a:srgbClr val="4B4B4B"/>
              </a:solidFill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ar-SA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3" name="Freeform 17">
              <a:extLst>
                <a:ext uri="{FF2B5EF4-FFF2-40B4-BE49-F238E27FC236}">
                  <a16:creationId xmlns:a16="http://schemas.microsoft.com/office/drawing/2014/main" id="{06A2534E-1146-4F5A-B0F4-D3FBEA6D09B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8248" y="2250814"/>
              <a:ext cx="325920" cy="407400"/>
            </a:xfrm>
            <a:custGeom>
              <a:avLst/>
              <a:gdLst/>
              <a:ahLst/>
              <a:cxnLst>
                <a:cxn ang="0">
                  <a:pos x="1006" y="366"/>
                </a:cxn>
                <a:cxn ang="0">
                  <a:pos x="671" y="313"/>
                </a:cxn>
                <a:cxn ang="0">
                  <a:pos x="706" y="94"/>
                </a:cxn>
                <a:cxn ang="0">
                  <a:pos x="216" y="0"/>
                </a:cxn>
                <a:cxn ang="0">
                  <a:pos x="0" y="1106"/>
                </a:cxn>
                <a:cxn ang="0">
                  <a:pos x="866" y="1260"/>
                </a:cxn>
                <a:cxn ang="0">
                  <a:pos x="1006" y="366"/>
                </a:cxn>
              </a:cxnLst>
              <a:rect l="0" t="0" r="r" b="b"/>
              <a:pathLst>
                <a:path w="1006" h="1260">
                  <a:moveTo>
                    <a:pt x="1006" y="366"/>
                  </a:moveTo>
                  <a:lnTo>
                    <a:pt x="671" y="313"/>
                  </a:lnTo>
                  <a:lnTo>
                    <a:pt x="706" y="94"/>
                  </a:lnTo>
                  <a:lnTo>
                    <a:pt x="216" y="0"/>
                  </a:lnTo>
                  <a:lnTo>
                    <a:pt x="0" y="1106"/>
                  </a:lnTo>
                  <a:lnTo>
                    <a:pt x="866" y="1260"/>
                  </a:lnTo>
                  <a:lnTo>
                    <a:pt x="1006" y="366"/>
                  </a:lnTo>
                  <a:close/>
                </a:path>
              </a:pathLst>
            </a:custGeom>
            <a:grpFill/>
            <a:ln w="9525">
              <a:solidFill>
                <a:srgbClr val="4B4B4B"/>
              </a:solidFill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ar-SA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4" name="Freeform 18">
              <a:extLst>
                <a:ext uri="{FF2B5EF4-FFF2-40B4-BE49-F238E27FC236}">
                  <a16:creationId xmlns:a16="http://schemas.microsoft.com/office/drawing/2014/main" id="{A1E39DA8-9724-4CE1-BFEC-ADF4D166D81E}"/>
                </a:ext>
              </a:extLst>
            </p:cNvPr>
            <p:cNvSpPr>
              <a:spLocks/>
            </p:cNvSpPr>
            <p:nvPr/>
          </p:nvSpPr>
          <p:spPr bwMode="auto">
            <a:xfrm>
              <a:off x="885607" y="2177093"/>
              <a:ext cx="372480" cy="564540"/>
            </a:xfrm>
            <a:custGeom>
              <a:avLst/>
              <a:gdLst/>
              <a:ahLst/>
              <a:cxnLst>
                <a:cxn ang="0">
                  <a:pos x="20" y="606"/>
                </a:cxn>
                <a:cxn ang="0">
                  <a:pos x="4" y="613"/>
                </a:cxn>
                <a:cxn ang="0">
                  <a:pos x="0" y="628"/>
                </a:cxn>
                <a:cxn ang="0">
                  <a:pos x="5" y="645"/>
                </a:cxn>
                <a:cxn ang="0">
                  <a:pos x="8" y="660"/>
                </a:cxn>
                <a:cxn ang="0">
                  <a:pos x="15" y="666"/>
                </a:cxn>
                <a:cxn ang="0">
                  <a:pos x="30" y="671"/>
                </a:cxn>
                <a:cxn ang="0">
                  <a:pos x="745" y="1746"/>
                </a:cxn>
                <a:cxn ang="0">
                  <a:pos x="759" y="1728"/>
                </a:cxn>
                <a:cxn ang="0">
                  <a:pos x="763" y="1705"/>
                </a:cxn>
                <a:cxn ang="0">
                  <a:pos x="763" y="1647"/>
                </a:cxn>
                <a:cxn ang="0">
                  <a:pos x="764" y="1580"/>
                </a:cxn>
                <a:cxn ang="0">
                  <a:pos x="763" y="1532"/>
                </a:cxn>
                <a:cxn ang="0">
                  <a:pos x="777" y="1517"/>
                </a:cxn>
                <a:cxn ang="0">
                  <a:pos x="807" y="1508"/>
                </a:cxn>
                <a:cxn ang="0">
                  <a:pos x="818" y="1528"/>
                </a:cxn>
                <a:cxn ang="0">
                  <a:pos x="838" y="1518"/>
                </a:cxn>
                <a:cxn ang="0">
                  <a:pos x="860" y="1536"/>
                </a:cxn>
                <a:cxn ang="0">
                  <a:pos x="872" y="1543"/>
                </a:cxn>
                <a:cxn ang="0">
                  <a:pos x="889" y="1533"/>
                </a:cxn>
                <a:cxn ang="0">
                  <a:pos x="889" y="1533"/>
                </a:cxn>
                <a:cxn ang="0">
                  <a:pos x="899" y="1500"/>
                </a:cxn>
                <a:cxn ang="0">
                  <a:pos x="914" y="1451"/>
                </a:cxn>
                <a:cxn ang="0">
                  <a:pos x="914" y="1451"/>
                </a:cxn>
                <a:cxn ang="0">
                  <a:pos x="928" y="1382"/>
                </a:cxn>
                <a:cxn ang="0">
                  <a:pos x="938" y="1335"/>
                </a:cxn>
                <a:cxn ang="0">
                  <a:pos x="1154" y="229"/>
                </a:cxn>
                <a:cxn ang="0">
                  <a:pos x="1154" y="229"/>
                </a:cxn>
                <a:cxn ang="0">
                  <a:pos x="938" y="181"/>
                </a:cxn>
                <a:cxn ang="0">
                  <a:pos x="761" y="141"/>
                </a:cxn>
                <a:cxn ang="0">
                  <a:pos x="623" y="111"/>
                </a:cxn>
                <a:cxn ang="0">
                  <a:pos x="623" y="111"/>
                </a:cxn>
                <a:cxn ang="0">
                  <a:pos x="510" y="81"/>
                </a:cxn>
                <a:cxn ang="0">
                  <a:pos x="367" y="45"/>
                </a:cxn>
                <a:cxn ang="0">
                  <a:pos x="194" y="0"/>
                </a:cxn>
                <a:cxn ang="0">
                  <a:pos x="36" y="602"/>
                </a:cxn>
                <a:cxn ang="0">
                  <a:pos x="20" y="606"/>
                </a:cxn>
              </a:cxnLst>
              <a:rect l="0" t="0" r="r" b="b"/>
              <a:pathLst>
                <a:path w="1154" h="1746">
                  <a:moveTo>
                    <a:pt x="20" y="606"/>
                  </a:moveTo>
                  <a:lnTo>
                    <a:pt x="4" y="613"/>
                  </a:lnTo>
                  <a:lnTo>
                    <a:pt x="0" y="628"/>
                  </a:lnTo>
                  <a:lnTo>
                    <a:pt x="5" y="645"/>
                  </a:lnTo>
                  <a:lnTo>
                    <a:pt x="8" y="660"/>
                  </a:lnTo>
                  <a:lnTo>
                    <a:pt x="15" y="666"/>
                  </a:lnTo>
                  <a:lnTo>
                    <a:pt x="30" y="671"/>
                  </a:lnTo>
                  <a:lnTo>
                    <a:pt x="745" y="1746"/>
                  </a:lnTo>
                  <a:lnTo>
                    <a:pt x="759" y="1728"/>
                  </a:lnTo>
                  <a:lnTo>
                    <a:pt x="763" y="1705"/>
                  </a:lnTo>
                  <a:lnTo>
                    <a:pt x="763" y="1647"/>
                  </a:lnTo>
                  <a:lnTo>
                    <a:pt x="764" y="1580"/>
                  </a:lnTo>
                  <a:lnTo>
                    <a:pt x="763" y="1532"/>
                  </a:lnTo>
                  <a:lnTo>
                    <a:pt x="777" y="1517"/>
                  </a:lnTo>
                  <a:lnTo>
                    <a:pt x="807" y="1508"/>
                  </a:lnTo>
                  <a:lnTo>
                    <a:pt x="818" y="1528"/>
                  </a:lnTo>
                  <a:lnTo>
                    <a:pt x="838" y="1518"/>
                  </a:lnTo>
                  <a:lnTo>
                    <a:pt x="860" y="1536"/>
                  </a:lnTo>
                  <a:lnTo>
                    <a:pt x="872" y="1543"/>
                  </a:lnTo>
                  <a:lnTo>
                    <a:pt x="889" y="1533"/>
                  </a:lnTo>
                  <a:lnTo>
                    <a:pt x="889" y="1533"/>
                  </a:lnTo>
                  <a:lnTo>
                    <a:pt x="899" y="1500"/>
                  </a:lnTo>
                  <a:lnTo>
                    <a:pt x="914" y="1451"/>
                  </a:lnTo>
                  <a:lnTo>
                    <a:pt x="914" y="1451"/>
                  </a:lnTo>
                  <a:lnTo>
                    <a:pt x="928" y="1382"/>
                  </a:lnTo>
                  <a:lnTo>
                    <a:pt x="938" y="1335"/>
                  </a:lnTo>
                  <a:lnTo>
                    <a:pt x="1154" y="229"/>
                  </a:lnTo>
                  <a:lnTo>
                    <a:pt x="1154" y="229"/>
                  </a:lnTo>
                  <a:lnTo>
                    <a:pt x="938" y="181"/>
                  </a:lnTo>
                  <a:lnTo>
                    <a:pt x="761" y="141"/>
                  </a:lnTo>
                  <a:lnTo>
                    <a:pt x="623" y="111"/>
                  </a:lnTo>
                  <a:lnTo>
                    <a:pt x="623" y="111"/>
                  </a:lnTo>
                  <a:lnTo>
                    <a:pt x="510" y="81"/>
                  </a:lnTo>
                  <a:lnTo>
                    <a:pt x="367" y="45"/>
                  </a:lnTo>
                  <a:lnTo>
                    <a:pt x="194" y="0"/>
                  </a:lnTo>
                  <a:lnTo>
                    <a:pt x="36" y="602"/>
                  </a:lnTo>
                  <a:lnTo>
                    <a:pt x="20" y="606"/>
                  </a:lnTo>
                  <a:close/>
                </a:path>
              </a:pathLst>
            </a:custGeom>
            <a:grpFill/>
            <a:ln w="9525">
              <a:solidFill>
                <a:srgbClr val="4B4B4B"/>
              </a:solidFill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ar-SA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5" name="Freeform 19">
              <a:extLst>
                <a:ext uri="{FF2B5EF4-FFF2-40B4-BE49-F238E27FC236}">
                  <a16:creationId xmlns:a16="http://schemas.microsoft.com/office/drawing/2014/main" id="{37B0483D-D45D-42CA-8028-99E941CA67AE}"/>
                </a:ext>
              </a:extLst>
            </p:cNvPr>
            <p:cNvSpPr>
              <a:spLocks/>
            </p:cNvSpPr>
            <p:nvPr/>
          </p:nvSpPr>
          <p:spPr bwMode="auto">
            <a:xfrm>
              <a:off x="725557" y="1823043"/>
              <a:ext cx="464630" cy="392850"/>
            </a:xfrm>
            <a:custGeom>
              <a:avLst/>
              <a:gdLst/>
              <a:ahLst/>
              <a:cxnLst>
                <a:cxn ang="0">
                  <a:pos x="1254" y="848"/>
                </a:cxn>
                <a:cxn ang="0">
                  <a:pos x="1261" y="815"/>
                </a:cxn>
                <a:cxn ang="0">
                  <a:pos x="1282" y="797"/>
                </a:cxn>
                <a:cxn ang="0">
                  <a:pos x="1286" y="743"/>
                </a:cxn>
                <a:cxn ang="0">
                  <a:pos x="1278" y="721"/>
                </a:cxn>
                <a:cxn ang="0">
                  <a:pos x="1263" y="715"/>
                </a:cxn>
                <a:cxn ang="0">
                  <a:pos x="1259" y="678"/>
                </a:cxn>
                <a:cxn ang="0">
                  <a:pos x="1292" y="640"/>
                </a:cxn>
                <a:cxn ang="0">
                  <a:pos x="1342" y="586"/>
                </a:cxn>
                <a:cxn ang="0">
                  <a:pos x="1356" y="558"/>
                </a:cxn>
                <a:cxn ang="0">
                  <a:pos x="1388" y="518"/>
                </a:cxn>
                <a:cxn ang="0">
                  <a:pos x="1417" y="485"/>
                </a:cxn>
                <a:cxn ang="0">
                  <a:pos x="1435" y="460"/>
                </a:cxn>
                <a:cxn ang="0">
                  <a:pos x="1431" y="419"/>
                </a:cxn>
                <a:cxn ang="0">
                  <a:pos x="1397" y="388"/>
                </a:cxn>
                <a:cxn ang="0">
                  <a:pos x="1383" y="346"/>
                </a:cxn>
                <a:cxn ang="0">
                  <a:pos x="1028" y="263"/>
                </a:cxn>
                <a:cxn ang="0">
                  <a:pos x="985" y="263"/>
                </a:cxn>
                <a:cxn ang="0">
                  <a:pos x="833" y="272"/>
                </a:cxn>
                <a:cxn ang="0">
                  <a:pos x="802" y="267"/>
                </a:cxn>
                <a:cxn ang="0">
                  <a:pos x="778" y="271"/>
                </a:cxn>
                <a:cxn ang="0">
                  <a:pos x="766" y="261"/>
                </a:cxn>
                <a:cxn ang="0">
                  <a:pos x="731" y="257"/>
                </a:cxn>
                <a:cxn ang="0">
                  <a:pos x="723" y="242"/>
                </a:cxn>
                <a:cxn ang="0">
                  <a:pos x="670" y="231"/>
                </a:cxn>
                <a:cxn ang="0">
                  <a:pos x="635" y="218"/>
                </a:cxn>
                <a:cxn ang="0">
                  <a:pos x="567" y="228"/>
                </a:cxn>
                <a:cxn ang="0">
                  <a:pos x="484" y="188"/>
                </a:cxn>
                <a:cxn ang="0">
                  <a:pos x="486" y="182"/>
                </a:cxn>
                <a:cxn ang="0">
                  <a:pos x="493" y="154"/>
                </a:cxn>
                <a:cxn ang="0">
                  <a:pos x="494" y="127"/>
                </a:cxn>
                <a:cxn ang="0">
                  <a:pos x="493" y="111"/>
                </a:cxn>
                <a:cxn ang="0">
                  <a:pos x="486" y="85"/>
                </a:cxn>
                <a:cxn ang="0">
                  <a:pos x="476" y="70"/>
                </a:cxn>
                <a:cxn ang="0">
                  <a:pos x="468" y="61"/>
                </a:cxn>
                <a:cxn ang="0">
                  <a:pos x="443" y="56"/>
                </a:cxn>
                <a:cxn ang="0">
                  <a:pos x="423" y="47"/>
                </a:cxn>
                <a:cxn ang="0">
                  <a:pos x="419" y="35"/>
                </a:cxn>
                <a:cxn ang="0">
                  <a:pos x="412" y="27"/>
                </a:cxn>
                <a:cxn ang="0">
                  <a:pos x="400" y="23"/>
                </a:cxn>
                <a:cxn ang="0">
                  <a:pos x="377" y="23"/>
                </a:cxn>
                <a:cxn ang="0">
                  <a:pos x="329" y="0"/>
                </a:cxn>
                <a:cxn ang="0">
                  <a:pos x="319" y="64"/>
                </a:cxn>
                <a:cxn ang="0">
                  <a:pos x="301" y="131"/>
                </a:cxn>
                <a:cxn ang="0">
                  <a:pos x="282" y="179"/>
                </a:cxn>
                <a:cxn ang="0">
                  <a:pos x="258" y="236"/>
                </a:cxn>
                <a:cxn ang="0">
                  <a:pos x="221" y="313"/>
                </a:cxn>
                <a:cxn ang="0">
                  <a:pos x="164" y="461"/>
                </a:cxn>
                <a:cxn ang="0">
                  <a:pos x="115" y="560"/>
                </a:cxn>
                <a:cxn ang="0">
                  <a:pos x="86" y="605"/>
                </a:cxn>
                <a:cxn ang="0">
                  <a:pos x="65" y="636"/>
                </a:cxn>
                <a:cxn ang="0">
                  <a:pos x="28" y="691"/>
                </a:cxn>
                <a:cxn ang="0">
                  <a:pos x="23" y="747"/>
                </a:cxn>
                <a:cxn ang="0">
                  <a:pos x="23" y="766"/>
                </a:cxn>
                <a:cxn ang="0">
                  <a:pos x="17" y="787"/>
                </a:cxn>
                <a:cxn ang="0">
                  <a:pos x="5" y="814"/>
                </a:cxn>
                <a:cxn ang="0">
                  <a:pos x="3" y="873"/>
                </a:cxn>
                <a:cxn ang="0">
                  <a:pos x="17" y="898"/>
                </a:cxn>
                <a:cxn ang="0">
                  <a:pos x="687" y="1093"/>
                </a:cxn>
                <a:cxn ang="0">
                  <a:pos x="1003" y="1174"/>
                </a:cxn>
                <a:cxn ang="0">
                  <a:pos x="1116" y="1204"/>
                </a:cxn>
                <a:cxn ang="0">
                  <a:pos x="1168" y="1215"/>
                </a:cxn>
              </a:cxnLst>
              <a:rect l="0" t="0" r="r" b="b"/>
              <a:pathLst>
                <a:path w="1435" h="1215">
                  <a:moveTo>
                    <a:pt x="1168" y="1215"/>
                  </a:moveTo>
                  <a:lnTo>
                    <a:pt x="1254" y="848"/>
                  </a:lnTo>
                  <a:lnTo>
                    <a:pt x="1254" y="825"/>
                  </a:lnTo>
                  <a:lnTo>
                    <a:pt x="1261" y="815"/>
                  </a:lnTo>
                  <a:lnTo>
                    <a:pt x="1281" y="808"/>
                  </a:lnTo>
                  <a:lnTo>
                    <a:pt x="1282" y="797"/>
                  </a:lnTo>
                  <a:lnTo>
                    <a:pt x="1286" y="779"/>
                  </a:lnTo>
                  <a:lnTo>
                    <a:pt x="1286" y="743"/>
                  </a:lnTo>
                  <a:lnTo>
                    <a:pt x="1290" y="730"/>
                  </a:lnTo>
                  <a:lnTo>
                    <a:pt x="1278" y="721"/>
                  </a:lnTo>
                  <a:lnTo>
                    <a:pt x="1272" y="721"/>
                  </a:lnTo>
                  <a:lnTo>
                    <a:pt x="1263" y="715"/>
                  </a:lnTo>
                  <a:lnTo>
                    <a:pt x="1254" y="701"/>
                  </a:lnTo>
                  <a:lnTo>
                    <a:pt x="1259" y="678"/>
                  </a:lnTo>
                  <a:lnTo>
                    <a:pt x="1265" y="665"/>
                  </a:lnTo>
                  <a:lnTo>
                    <a:pt x="1292" y="640"/>
                  </a:lnTo>
                  <a:lnTo>
                    <a:pt x="1329" y="603"/>
                  </a:lnTo>
                  <a:lnTo>
                    <a:pt x="1342" y="586"/>
                  </a:lnTo>
                  <a:lnTo>
                    <a:pt x="1350" y="567"/>
                  </a:lnTo>
                  <a:lnTo>
                    <a:pt x="1356" y="558"/>
                  </a:lnTo>
                  <a:lnTo>
                    <a:pt x="1365" y="537"/>
                  </a:lnTo>
                  <a:lnTo>
                    <a:pt x="1388" y="518"/>
                  </a:lnTo>
                  <a:lnTo>
                    <a:pt x="1400" y="499"/>
                  </a:lnTo>
                  <a:lnTo>
                    <a:pt x="1417" y="485"/>
                  </a:lnTo>
                  <a:lnTo>
                    <a:pt x="1422" y="465"/>
                  </a:lnTo>
                  <a:lnTo>
                    <a:pt x="1435" y="460"/>
                  </a:lnTo>
                  <a:lnTo>
                    <a:pt x="1435" y="440"/>
                  </a:lnTo>
                  <a:lnTo>
                    <a:pt x="1431" y="419"/>
                  </a:lnTo>
                  <a:lnTo>
                    <a:pt x="1421" y="404"/>
                  </a:lnTo>
                  <a:lnTo>
                    <a:pt x="1397" y="388"/>
                  </a:lnTo>
                  <a:lnTo>
                    <a:pt x="1388" y="367"/>
                  </a:lnTo>
                  <a:lnTo>
                    <a:pt x="1383" y="346"/>
                  </a:lnTo>
                  <a:lnTo>
                    <a:pt x="1077" y="267"/>
                  </a:lnTo>
                  <a:lnTo>
                    <a:pt x="1028" y="263"/>
                  </a:lnTo>
                  <a:lnTo>
                    <a:pt x="1010" y="270"/>
                  </a:lnTo>
                  <a:lnTo>
                    <a:pt x="985" y="263"/>
                  </a:lnTo>
                  <a:lnTo>
                    <a:pt x="964" y="267"/>
                  </a:lnTo>
                  <a:lnTo>
                    <a:pt x="833" y="272"/>
                  </a:lnTo>
                  <a:lnTo>
                    <a:pt x="819" y="261"/>
                  </a:lnTo>
                  <a:lnTo>
                    <a:pt x="802" y="267"/>
                  </a:lnTo>
                  <a:lnTo>
                    <a:pt x="790" y="271"/>
                  </a:lnTo>
                  <a:lnTo>
                    <a:pt x="778" y="271"/>
                  </a:lnTo>
                  <a:lnTo>
                    <a:pt x="766" y="267"/>
                  </a:lnTo>
                  <a:lnTo>
                    <a:pt x="766" y="261"/>
                  </a:lnTo>
                  <a:lnTo>
                    <a:pt x="744" y="263"/>
                  </a:lnTo>
                  <a:lnTo>
                    <a:pt x="731" y="257"/>
                  </a:lnTo>
                  <a:lnTo>
                    <a:pt x="723" y="250"/>
                  </a:lnTo>
                  <a:lnTo>
                    <a:pt x="723" y="242"/>
                  </a:lnTo>
                  <a:lnTo>
                    <a:pt x="703" y="238"/>
                  </a:lnTo>
                  <a:lnTo>
                    <a:pt x="670" y="231"/>
                  </a:lnTo>
                  <a:lnTo>
                    <a:pt x="647" y="220"/>
                  </a:lnTo>
                  <a:lnTo>
                    <a:pt x="635" y="218"/>
                  </a:lnTo>
                  <a:lnTo>
                    <a:pt x="609" y="220"/>
                  </a:lnTo>
                  <a:lnTo>
                    <a:pt x="567" y="228"/>
                  </a:lnTo>
                  <a:lnTo>
                    <a:pt x="515" y="215"/>
                  </a:lnTo>
                  <a:lnTo>
                    <a:pt x="484" y="188"/>
                  </a:lnTo>
                  <a:lnTo>
                    <a:pt x="484" y="188"/>
                  </a:lnTo>
                  <a:lnTo>
                    <a:pt x="486" y="182"/>
                  </a:lnTo>
                  <a:lnTo>
                    <a:pt x="490" y="165"/>
                  </a:lnTo>
                  <a:lnTo>
                    <a:pt x="493" y="154"/>
                  </a:lnTo>
                  <a:lnTo>
                    <a:pt x="494" y="142"/>
                  </a:lnTo>
                  <a:lnTo>
                    <a:pt x="494" y="127"/>
                  </a:lnTo>
                  <a:lnTo>
                    <a:pt x="493" y="111"/>
                  </a:lnTo>
                  <a:lnTo>
                    <a:pt x="493" y="111"/>
                  </a:lnTo>
                  <a:lnTo>
                    <a:pt x="490" y="97"/>
                  </a:lnTo>
                  <a:lnTo>
                    <a:pt x="486" y="85"/>
                  </a:lnTo>
                  <a:lnTo>
                    <a:pt x="481" y="77"/>
                  </a:lnTo>
                  <a:lnTo>
                    <a:pt x="476" y="70"/>
                  </a:lnTo>
                  <a:lnTo>
                    <a:pt x="472" y="66"/>
                  </a:lnTo>
                  <a:lnTo>
                    <a:pt x="468" y="61"/>
                  </a:lnTo>
                  <a:lnTo>
                    <a:pt x="463" y="60"/>
                  </a:lnTo>
                  <a:lnTo>
                    <a:pt x="443" y="56"/>
                  </a:lnTo>
                  <a:lnTo>
                    <a:pt x="423" y="47"/>
                  </a:lnTo>
                  <a:lnTo>
                    <a:pt x="423" y="47"/>
                  </a:lnTo>
                  <a:lnTo>
                    <a:pt x="423" y="43"/>
                  </a:lnTo>
                  <a:lnTo>
                    <a:pt x="419" y="35"/>
                  </a:lnTo>
                  <a:lnTo>
                    <a:pt x="416" y="31"/>
                  </a:lnTo>
                  <a:lnTo>
                    <a:pt x="412" y="27"/>
                  </a:lnTo>
                  <a:lnTo>
                    <a:pt x="406" y="24"/>
                  </a:lnTo>
                  <a:lnTo>
                    <a:pt x="400" y="23"/>
                  </a:lnTo>
                  <a:lnTo>
                    <a:pt x="400" y="23"/>
                  </a:lnTo>
                  <a:lnTo>
                    <a:pt x="377" y="23"/>
                  </a:lnTo>
                  <a:lnTo>
                    <a:pt x="347" y="14"/>
                  </a:lnTo>
                  <a:lnTo>
                    <a:pt x="329" y="0"/>
                  </a:lnTo>
                  <a:lnTo>
                    <a:pt x="329" y="34"/>
                  </a:lnTo>
                  <a:lnTo>
                    <a:pt x="319" y="64"/>
                  </a:lnTo>
                  <a:lnTo>
                    <a:pt x="298" y="104"/>
                  </a:lnTo>
                  <a:lnTo>
                    <a:pt x="301" y="131"/>
                  </a:lnTo>
                  <a:lnTo>
                    <a:pt x="297" y="154"/>
                  </a:lnTo>
                  <a:lnTo>
                    <a:pt x="282" y="179"/>
                  </a:lnTo>
                  <a:lnTo>
                    <a:pt x="273" y="202"/>
                  </a:lnTo>
                  <a:lnTo>
                    <a:pt x="258" y="236"/>
                  </a:lnTo>
                  <a:lnTo>
                    <a:pt x="248" y="260"/>
                  </a:lnTo>
                  <a:lnTo>
                    <a:pt x="221" y="313"/>
                  </a:lnTo>
                  <a:lnTo>
                    <a:pt x="190" y="397"/>
                  </a:lnTo>
                  <a:lnTo>
                    <a:pt x="164" y="461"/>
                  </a:lnTo>
                  <a:lnTo>
                    <a:pt x="141" y="519"/>
                  </a:lnTo>
                  <a:lnTo>
                    <a:pt x="115" y="560"/>
                  </a:lnTo>
                  <a:lnTo>
                    <a:pt x="104" y="580"/>
                  </a:lnTo>
                  <a:lnTo>
                    <a:pt x="86" y="605"/>
                  </a:lnTo>
                  <a:lnTo>
                    <a:pt x="73" y="619"/>
                  </a:lnTo>
                  <a:lnTo>
                    <a:pt x="65" y="636"/>
                  </a:lnTo>
                  <a:lnTo>
                    <a:pt x="53" y="658"/>
                  </a:lnTo>
                  <a:lnTo>
                    <a:pt x="28" y="691"/>
                  </a:lnTo>
                  <a:lnTo>
                    <a:pt x="17" y="708"/>
                  </a:lnTo>
                  <a:lnTo>
                    <a:pt x="23" y="747"/>
                  </a:lnTo>
                  <a:lnTo>
                    <a:pt x="23" y="757"/>
                  </a:lnTo>
                  <a:lnTo>
                    <a:pt x="23" y="766"/>
                  </a:lnTo>
                  <a:lnTo>
                    <a:pt x="23" y="772"/>
                  </a:lnTo>
                  <a:lnTo>
                    <a:pt x="17" y="787"/>
                  </a:lnTo>
                  <a:lnTo>
                    <a:pt x="10" y="793"/>
                  </a:lnTo>
                  <a:lnTo>
                    <a:pt x="5" y="814"/>
                  </a:lnTo>
                  <a:lnTo>
                    <a:pt x="0" y="850"/>
                  </a:lnTo>
                  <a:lnTo>
                    <a:pt x="3" y="873"/>
                  </a:lnTo>
                  <a:lnTo>
                    <a:pt x="11" y="886"/>
                  </a:lnTo>
                  <a:lnTo>
                    <a:pt x="17" y="898"/>
                  </a:lnTo>
                  <a:lnTo>
                    <a:pt x="687" y="1093"/>
                  </a:lnTo>
                  <a:lnTo>
                    <a:pt x="687" y="1093"/>
                  </a:lnTo>
                  <a:lnTo>
                    <a:pt x="860" y="1138"/>
                  </a:lnTo>
                  <a:lnTo>
                    <a:pt x="1003" y="1174"/>
                  </a:lnTo>
                  <a:lnTo>
                    <a:pt x="1116" y="1204"/>
                  </a:lnTo>
                  <a:lnTo>
                    <a:pt x="1116" y="1204"/>
                  </a:lnTo>
                  <a:lnTo>
                    <a:pt x="1168" y="1215"/>
                  </a:lnTo>
                  <a:lnTo>
                    <a:pt x="1168" y="1215"/>
                  </a:lnTo>
                  <a:close/>
                </a:path>
              </a:pathLst>
            </a:custGeom>
            <a:grpFill/>
            <a:ln w="9525">
              <a:solidFill>
                <a:srgbClr val="4B4B4B"/>
              </a:solidFill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ar-SA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6" name="Freeform 20">
              <a:extLst>
                <a:ext uri="{FF2B5EF4-FFF2-40B4-BE49-F238E27FC236}">
                  <a16:creationId xmlns:a16="http://schemas.microsoft.com/office/drawing/2014/main" id="{DA6B6161-777A-4347-9742-E43137D79AB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3858" y="1720223"/>
              <a:ext cx="344350" cy="560660"/>
            </a:xfrm>
            <a:custGeom>
              <a:avLst/>
              <a:gdLst/>
              <a:ahLst/>
              <a:cxnLst>
                <a:cxn ang="0">
                  <a:pos x="224" y="633"/>
                </a:cxn>
                <a:cxn ang="0">
                  <a:pos x="215" y="665"/>
                </a:cxn>
                <a:cxn ang="0">
                  <a:pos x="253" y="723"/>
                </a:cxn>
                <a:cxn ang="0">
                  <a:pos x="267" y="779"/>
                </a:cxn>
                <a:cxn ang="0">
                  <a:pos x="232" y="818"/>
                </a:cxn>
                <a:cxn ang="0">
                  <a:pos x="188" y="877"/>
                </a:cxn>
                <a:cxn ang="0">
                  <a:pos x="161" y="922"/>
                </a:cxn>
                <a:cxn ang="0">
                  <a:pos x="91" y="997"/>
                </a:cxn>
                <a:cxn ang="0">
                  <a:pos x="104" y="1040"/>
                </a:cxn>
                <a:cxn ang="0">
                  <a:pos x="118" y="1062"/>
                </a:cxn>
                <a:cxn ang="0">
                  <a:pos x="113" y="1127"/>
                </a:cxn>
                <a:cxn ang="0">
                  <a:pos x="86" y="1167"/>
                </a:cxn>
                <a:cxn ang="0">
                  <a:pos x="301" y="1602"/>
                </a:cxn>
                <a:cxn ang="0">
                  <a:pos x="1066" y="1194"/>
                </a:cxn>
                <a:cxn ang="0">
                  <a:pos x="1044" y="1166"/>
                </a:cxn>
                <a:cxn ang="0">
                  <a:pos x="1018" y="1123"/>
                </a:cxn>
                <a:cxn ang="0">
                  <a:pos x="988" y="1160"/>
                </a:cxn>
                <a:cxn ang="0">
                  <a:pos x="884" y="1140"/>
                </a:cxn>
                <a:cxn ang="0">
                  <a:pos x="858" y="1160"/>
                </a:cxn>
                <a:cxn ang="0">
                  <a:pos x="801" y="1134"/>
                </a:cxn>
                <a:cxn ang="0">
                  <a:pos x="783" y="1158"/>
                </a:cxn>
                <a:cxn ang="0">
                  <a:pos x="757" y="1127"/>
                </a:cxn>
                <a:cxn ang="0">
                  <a:pos x="747" y="1052"/>
                </a:cxn>
                <a:cxn ang="0">
                  <a:pos x="698" y="1026"/>
                </a:cxn>
                <a:cxn ang="0">
                  <a:pos x="698" y="967"/>
                </a:cxn>
                <a:cxn ang="0">
                  <a:pos x="680" y="908"/>
                </a:cxn>
                <a:cxn ang="0">
                  <a:pos x="658" y="834"/>
                </a:cxn>
                <a:cxn ang="0">
                  <a:pos x="622" y="845"/>
                </a:cxn>
                <a:cxn ang="0">
                  <a:pos x="585" y="866"/>
                </a:cxn>
                <a:cxn ang="0">
                  <a:pos x="558" y="834"/>
                </a:cxn>
                <a:cxn ang="0">
                  <a:pos x="598" y="783"/>
                </a:cxn>
                <a:cxn ang="0">
                  <a:pos x="598" y="716"/>
                </a:cxn>
                <a:cxn ang="0">
                  <a:pos x="643" y="627"/>
                </a:cxn>
                <a:cxn ang="0">
                  <a:pos x="600" y="595"/>
                </a:cxn>
                <a:cxn ang="0">
                  <a:pos x="571" y="515"/>
                </a:cxn>
                <a:cxn ang="0">
                  <a:pos x="512" y="432"/>
                </a:cxn>
                <a:cxn ang="0">
                  <a:pos x="489" y="369"/>
                </a:cxn>
                <a:cxn ang="0">
                  <a:pos x="475" y="319"/>
                </a:cxn>
                <a:cxn ang="0">
                  <a:pos x="454" y="272"/>
                </a:cxn>
                <a:cxn ang="0">
                  <a:pos x="486" y="117"/>
                </a:cxn>
                <a:cxn ang="0">
                  <a:pos x="357" y="0"/>
                </a:cxn>
                <a:cxn ang="0">
                  <a:pos x="299" y="269"/>
                </a:cxn>
                <a:cxn ang="0">
                  <a:pos x="235" y="529"/>
                </a:cxn>
                <a:cxn ang="0">
                  <a:pos x="224" y="561"/>
                </a:cxn>
                <a:cxn ang="0">
                  <a:pos x="215" y="582"/>
                </a:cxn>
                <a:cxn ang="0">
                  <a:pos x="225" y="602"/>
                </a:cxn>
              </a:cxnLst>
              <a:rect l="0" t="0" r="r" b="b"/>
              <a:pathLst>
                <a:path w="1066" h="1735">
                  <a:moveTo>
                    <a:pt x="225" y="612"/>
                  </a:moveTo>
                  <a:lnTo>
                    <a:pt x="225" y="612"/>
                  </a:lnTo>
                  <a:lnTo>
                    <a:pt x="224" y="633"/>
                  </a:lnTo>
                  <a:lnTo>
                    <a:pt x="220" y="650"/>
                  </a:lnTo>
                  <a:lnTo>
                    <a:pt x="217" y="661"/>
                  </a:lnTo>
                  <a:lnTo>
                    <a:pt x="215" y="665"/>
                  </a:lnTo>
                  <a:lnTo>
                    <a:pt x="220" y="686"/>
                  </a:lnTo>
                  <a:lnTo>
                    <a:pt x="229" y="707"/>
                  </a:lnTo>
                  <a:lnTo>
                    <a:pt x="253" y="723"/>
                  </a:lnTo>
                  <a:lnTo>
                    <a:pt x="263" y="738"/>
                  </a:lnTo>
                  <a:lnTo>
                    <a:pt x="267" y="759"/>
                  </a:lnTo>
                  <a:lnTo>
                    <a:pt x="267" y="779"/>
                  </a:lnTo>
                  <a:lnTo>
                    <a:pt x="254" y="784"/>
                  </a:lnTo>
                  <a:lnTo>
                    <a:pt x="249" y="804"/>
                  </a:lnTo>
                  <a:lnTo>
                    <a:pt x="232" y="818"/>
                  </a:lnTo>
                  <a:lnTo>
                    <a:pt x="220" y="837"/>
                  </a:lnTo>
                  <a:lnTo>
                    <a:pt x="197" y="856"/>
                  </a:lnTo>
                  <a:lnTo>
                    <a:pt x="188" y="877"/>
                  </a:lnTo>
                  <a:lnTo>
                    <a:pt x="182" y="886"/>
                  </a:lnTo>
                  <a:lnTo>
                    <a:pt x="174" y="905"/>
                  </a:lnTo>
                  <a:lnTo>
                    <a:pt x="161" y="922"/>
                  </a:lnTo>
                  <a:lnTo>
                    <a:pt x="124" y="959"/>
                  </a:lnTo>
                  <a:lnTo>
                    <a:pt x="97" y="984"/>
                  </a:lnTo>
                  <a:lnTo>
                    <a:pt x="91" y="997"/>
                  </a:lnTo>
                  <a:lnTo>
                    <a:pt x="86" y="1020"/>
                  </a:lnTo>
                  <a:lnTo>
                    <a:pt x="95" y="1034"/>
                  </a:lnTo>
                  <a:lnTo>
                    <a:pt x="104" y="1040"/>
                  </a:lnTo>
                  <a:lnTo>
                    <a:pt x="110" y="1040"/>
                  </a:lnTo>
                  <a:lnTo>
                    <a:pt x="122" y="1049"/>
                  </a:lnTo>
                  <a:lnTo>
                    <a:pt x="118" y="1062"/>
                  </a:lnTo>
                  <a:lnTo>
                    <a:pt x="118" y="1098"/>
                  </a:lnTo>
                  <a:lnTo>
                    <a:pt x="114" y="1116"/>
                  </a:lnTo>
                  <a:lnTo>
                    <a:pt x="113" y="1127"/>
                  </a:lnTo>
                  <a:lnTo>
                    <a:pt x="93" y="1134"/>
                  </a:lnTo>
                  <a:lnTo>
                    <a:pt x="86" y="1144"/>
                  </a:lnTo>
                  <a:lnTo>
                    <a:pt x="86" y="1167"/>
                  </a:lnTo>
                  <a:lnTo>
                    <a:pt x="0" y="1534"/>
                  </a:lnTo>
                  <a:lnTo>
                    <a:pt x="0" y="1534"/>
                  </a:lnTo>
                  <a:lnTo>
                    <a:pt x="301" y="1602"/>
                  </a:lnTo>
                  <a:lnTo>
                    <a:pt x="479" y="1641"/>
                  </a:lnTo>
                  <a:lnTo>
                    <a:pt x="969" y="1735"/>
                  </a:lnTo>
                  <a:lnTo>
                    <a:pt x="1066" y="1194"/>
                  </a:lnTo>
                  <a:lnTo>
                    <a:pt x="1055" y="1183"/>
                  </a:lnTo>
                  <a:lnTo>
                    <a:pt x="1044" y="1173"/>
                  </a:lnTo>
                  <a:lnTo>
                    <a:pt x="1044" y="1166"/>
                  </a:lnTo>
                  <a:lnTo>
                    <a:pt x="1043" y="1151"/>
                  </a:lnTo>
                  <a:lnTo>
                    <a:pt x="1033" y="1137"/>
                  </a:lnTo>
                  <a:lnTo>
                    <a:pt x="1018" y="1123"/>
                  </a:lnTo>
                  <a:lnTo>
                    <a:pt x="1000" y="1123"/>
                  </a:lnTo>
                  <a:lnTo>
                    <a:pt x="993" y="1147"/>
                  </a:lnTo>
                  <a:lnTo>
                    <a:pt x="988" y="1160"/>
                  </a:lnTo>
                  <a:lnTo>
                    <a:pt x="943" y="1152"/>
                  </a:lnTo>
                  <a:lnTo>
                    <a:pt x="919" y="1144"/>
                  </a:lnTo>
                  <a:lnTo>
                    <a:pt x="884" y="1140"/>
                  </a:lnTo>
                  <a:lnTo>
                    <a:pt x="865" y="1141"/>
                  </a:lnTo>
                  <a:lnTo>
                    <a:pt x="858" y="1151"/>
                  </a:lnTo>
                  <a:lnTo>
                    <a:pt x="858" y="1160"/>
                  </a:lnTo>
                  <a:lnTo>
                    <a:pt x="839" y="1149"/>
                  </a:lnTo>
                  <a:lnTo>
                    <a:pt x="814" y="1135"/>
                  </a:lnTo>
                  <a:lnTo>
                    <a:pt x="801" y="1134"/>
                  </a:lnTo>
                  <a:lnTo>
                    <a:pt x="790" y="1137"/>
                  </a:lnTo>
                  <a:lnTo>
                    <a:pt x="783" y="1151"/>
                  </a:lnTo>
                  <a:lnTo>
                    <a:pt x="783" y="1158"/>
                  </a:lnTo>
                  <a:lnTo>
                    <a:pt x="766" y="1158"/>
                  </a:lnTo>
                  <a:lnTo>
                    <a:pt x="757" y="1142"/>
                  </a:lnTo>
                  <a:lnTo>
                    <a:pt x="757" y="1127"/>
                  </a:lnTo>
                  <a:lnTo>
                    <a:pt x="757" y="1108"/>
                  </a:lnTo>
                  <a:lnTo>
                    <a:pt x="747" y="1080"/>
                  </a:lnTo>
                  <a:lnTo>
                    <a:pt x="747" y="1052"/>
                  </a:lnTo>
                  <a:lnTo>
                    <a:pt x="728" y="1052"/>
                  </a:lnTo>
                  <a:lnTo>
                    <a:pt x="707" y="1037"/>
                  </a:lnTo>
                  <a:lnTo>
                    <a:pt x="698" y="1026"/>
                  </a:lnTo>
                  <a:lnTo>
                    <a:pt x="698" y="1016"/>
                  </a:lnTo>
                  <a:lnTo>
                    <a:pt x="698" y="992"/>
                  </a:lnTo>
                  <a:lnTo>
                    <a:pt x="698" y="967"/>
                  </a:lnTo>
                  <a:lnTo>
                    <a:pt x="680" y="951"/>
                  </a:lnTo>
                  <a:lnTo>
                    <a:pt x="680" y="937"/>
                  </a:lnTo>
                  <a:lnTo>
                    <a:pt x="680" y="908"/>
                  </a:lnTo>
                  <a:lnTo>
                    <a:pt x="672" y="872"/>
                  </a:lnTo>
                  <a:lnTo>
                    <a:pt x="665" y="852"/>
                  </a:lnTo>
                  <a:lnTo>
                    <a:pt x="658" y="834"/>
                  </a:lnTo>
                  <a:lnTo>
                    <a:pt x="648" y="834"/>
                  </a:lnTo>
                  <a:lnTo>
                    <a:pt x="632" y="847"/>
                  </a:lnTo>
                  <a:lnTo>
                    <a:pt x="622" y="845"/>
                  </a:lnTo>
                  <a:lnTo>
                    <a:pt x="610" y="854"/>
                  </a:lnTo>
                  <a:lnTo>
                    <a:pt x="594" y="865"/>
                  </a:lnTo>
                  <a:lnTo>
                    <a:pt x="585" y="866"/>
                  </a:lnTo>
                  <a:lnTo>
                    <a:pt x="585" y="854"/>
                  </a:lnTo>
                  <a:lnTo>
                    <a:pt x="567" y="841"/>
                  </a:lnTo>
                  <a:lnTo>
                    <a:pt x="558" y="834"/>
                  </a:lnTo>
                  <a:lnTo>
                    <a:pt x="572" y="800"/>
                  </a:lnTo>
                  <a:lnTo>
                    <a:pt x="583" y="783"/>
                  </a:lnTo>
                  <a:lnTo>
                    <a:pt x="598" y="783"/>
                  </a:lnTo>
                  <a:lnTo>
                    <a:pt x="604" y="773"/>
                  </a:lnTo>
                  <a:lnTo>
                    <a:pt x="594" y="747"/>
                  </a:lnTo>
                  <a:lnTo>
                    <a:pt x="598" y="716"/>
                  </a:lnTo>
                  <a:lnTo>
                    <a:pt x="611" y="686"/>
                  </a:lnTo>
                  <a:lnTo>
                    <a:pt x="625" y="657"/>
                  </a:lnTo>
                  <a:lnTo>
                    <a:pt x="643" y="627"/>
                  </a:lnTo>
                  <a:lnTo>
                    <a:pt x="639" y="609"/>
                  </a:lnTo>
                  <a:lnTo>
                    <a:pt x="600" y="602"/>
                  </a:lnTo>
                  <a:lnTo>
                    <a:pt x="600" y="595"/>
                  </a:lnTo>
                  <a:lnTo>
                    <a:pt x="586" y="579"/>
                  </a:lnTo>
                  <a:lnTo>
                    <a:pt x="573" y="551"/>
                  </a:lnTo>
                  <a:lnTo>
                    <a:pt x="571" y="515"/>
                  </a:lnTo>
                  <a:lnTo>
                    <a:pt x="558" y="491"/>
                  </a:lnTo>
                  <a:lnTo>
                    <a:pt x="536" y="468"/>
                  </a:lnTo>
                  <a:lnTo>
                    <a:pt x="512" y="432"/>
                  </a:lnTo>
                  <a:lnTo>
                    <a:pt x="504" y="408"/>
                  </a:lnTo>
                  <a:lnTo>
                    <a:pt x="489" y="383"/>
                  </a:lnTo>
                  <a:lnTo>
                    <a:pt x="489" y="369"/>
                  </a:lnTo>
                  <a:lnTo>
                    <a:pt x="475" y="354"/>
                  </a:lnTo>
                  <a:lnTo>
                    <a:pt x="475" y="335"/>
                  </a:lnTo>
                  <a:lnTo>
                    <a:pt x="475" y="319"/>
                  </a:lnTo>
                  <a:lnTo>
                    <a:pt x="462" y="298"/>
                  </a:lnTo>
                  <a:lnTo>
                    <a:pt x="454" y="286"/>
                  </a:lnTo>
                  <a:lnTo>
                    <a:pt x="454" y="272"/>
                  </a:lnTo>
                  <a:lnTo>
                    <a:pt x="461" y="224"/>
                  </a:lnTo>
                  <a:lnTo>
                    <a:pt x="474" y="167"/>
                  </a:lnTo>
                  <a:lnTo>
                    <a:pt x="486" y="117"/>
                  </a:lnTo>
                  <a:lnTo>
                    <a:pt x="494" y="83"/>
                  </a:lnTo>
                  <a:lnTo>
                    <a:pt x="504" y="38"/>
                  </a:lnTo>
                  <a:lnTo>
                    <a:pt x="357" y="0"/>
                  </a:lnTo>
                  <a:lnTo>
                    <a:pt x="357" y="0"/>
                  </a:lnTo>
                  <a:lnTo>
                    <a:pt x="339" y="85"/>
                  </a:lnTo>
                  <a:lnTo>
                    <a:pt x="299" y="269"/>
                  </a:lnTo>
                  <a:lnTo>
                    <a:pt x="275" y="371"/>
                  </a:lnTo>
                  <a:lnTo>
                    <a:pt x="253" y="461"/>
                  </a:lnTo>
                  <a:lnTo>
                    <a:pt x="235" y="529"/>
                  </a:lnTo>
                  <a:lnTo>
                    <a:pt x="228" y="550"/>
                  </a:lnTo>
                  <a:lnTo>
                    <a:pt x="224" y="561"/>
                  </a:lnTo>
                  <a:lnTo>
                    <a:pt x="224" y="561"/>
                  </a:lnTo>
                  <a:lnTo>
                    <a:pt x="218" y="569"/>
                  </a:lnTo>
                  <a:lnTo>
                    <a:pt x="215" y="576"/>
                  </a:lnTo>
                  <a:lnTo>
                    <a:pt x="215" y="582"/>
                  </a:lnTo>
                  <a:lnTo>
                    <a:pt x="217" y="586"/>
                  </a:lnTo>
                  <a:lnTo>
                    <a:pt x="222" y="595"/>
                  </a:lnTo>
                  <a:lnTo>
                    <a:pt x="225" y="602"/>
                  </a:lnTo>
                  <a:lnTo>
                    <a:pt x="225" y="612"/>
                  </a:lnTo>
                  <a:lnTo>
                    <a:pt x="225" y="612"/>
                  </a:lnTo>
                  <a:close/>
                </a:path>
              </a:pathLst>
            </a:custGeom>
            <a:grpFill/>
            <a:ln w="9525">
              <a:solidFill>
                <a:srgbClr val="4B4B4B"/>
              </a:solidFill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ar-SA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7" name="Freeform 21">
              <a:extLst>
                <a:ext uri="{FF2B5EF4-FFF2-40B4-BE49-F238E27FC236}">
                  <a16:creationId xmlns:a16="http://schemas.microsoft.com/office/drawing/2014/main" id="{8921CF5B-9495-4828-A4CB-55DEDD79293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50328" y="1732833"/>
              <a:ext cx="588790" cy="378300"/>
            </a:xfrm>
            <a:custGeom>
              <a:avLst/>
              <a:gdLst/>
              <a:ahLst/>
              <a:cxnLst>
                <a:cxn ang="0">
                  <a:pos x="1822" y="279"/>
                </a:cxn>
                <a:cxn ang="0">
                  <a:pos x="1124" y="190"/>
                </a:cxn>
                <a:cxn ang="0">
                  <a:pos x="859" y="154"/>
                </a:cxn>
                <a:cxn ang="0">
                  <a:pos x="726" y="133"/>
                </a:cxn>
                <a:cxn ang="0">
                  <a:pos x="454" y="83"/>
                </a:cxn>
                <a:cxn ang="0">
                  <a:pos x="129" y="16"/>
                </a:cxn>
                <a:cxn ang="0">
                  <a:pos x="40" y="45"/>
                </a:cxn>
                <a:cxn ang="0">
                  <a:pos x="20" y="129"/>
                </a:cxn>
                <a:cxn ang="0">
                  <a:pos x="0" y="234"/>
                </a:cxn>
                <a:cxn ang="0">
                  <a:pos x="8" y="260"/>
                </a:cxn>
                <a:cxn ang="0">
                  <a:pos x="21" y="297"/>
                </a:cxn>
                <a:cxn ang="0">
                  <a:pos x="35" y="331"/>
                </a:cxn>
                <a:cxn ang="0">
                  <a:pos x="50" y="370"/>
                </a:cxn>
                <a:cxn ang="0">
                  <a:pos x="82" y="430"/>
                </a:cxn>
                <a:cxn ang="0">
                  <a:pos x="117" y="477"/>
                </a:cxn>
                <a:cxn ang="0">
                  <a:pos x="132" y="541"/>
                </a:cxn>
                <a:cxn ang="0">
                  <a:pos x="146" y="564"/>
                </a:cxn>
                <a:cxn ang="0">
                  <a:pos x="189" y="589"/>
                </a:cxn>
                <a:cxn ang="0">
                  <a:pos x="157" y="648"/>
                </a:cxn>
                <a:cxn ang="0">
                  <a:pos x="140" y="709"/>
                </a:cxn>
                <a:cxn ang="0">
                  <a:pos x="144" y="745"/>
                </a:cxn>
                <a:cxn ang="0">
                  <a:pos x="118" y="762"/>
                </a:cxn>
                <a:cxn ang="0">
                  <a:pos x="113" y="803"/>
                </a:cxn>
                <a:cxn ang="0">
                  <a:pos x="131" y="828"/>
                </a:cxn>
                <a:cxn ang="0">
                  <a:pos x="156" y="816"/>
                </a:cxn>
                <a:cxn ang="0">
                  <a:pos x="178" y="809"/>
                </a:cxn>
                <a:cxn ang="0">
                  <a:pos x="204" y="796"/>
                </a:cxn>
                <a:cxn ang="0">
                  <a:pos x="218" y="834"/>
                </a:cxn>
                <a:cxn ang="0">
                  <a:pos x="226" y="899"/>
                </a:cxn>
                <a:cxn ang="0">
                  <a:pos x="244" y="929"/>
                </a:cxn>
                <a:cxn ang="0">
                  <a:pos x="244" y="978"/>
                </a:cxn>
                <a:cxn ang="0">
                  <a:pos x="253" y="999"/>
                </a:cxn>
                <a:cxn ang="0">
                  <a:pos x="293" y="1014"/>
                </a:cxn>
                <a:cxn ang="0">
                  <a:pos x="303" y="1070"/>
                </a:cxn>
                <a:cxn ang="0">
                  <a:pos x="303" y="1104"/>
                </a:cxn>
                <a:cxn ang="0">
                  <a:pos x="329" y="1120"/>
                </a:cxn>
                <a:cxn ang="0">
                  <a:pos x="336" y="1099"/>
                </a:cxn>
                <a:cxn ang="0">
                  <a:pos x="360" y="1097"/>
                </a:cxn>
                <a:cxn ang="0">
                  <a:pos x="404" y="1122"/>
                </a:cxn>
                <a:cxn ang="0">
                  <a:pos x="411" y="1103"/>
                </a:cxn>
                <a:cxn ang="0">
                  <a:pos x="465" y="1106"/>
                </a:cxn>
                <a:cxn ang="0">
                  <a:pos x="534" y="1122"/>
                </a:cxn>
                <a:cxn ang="0">
                  <a:pos x="546" y="1085"/>
                </a:cxn>
                <a:cxn ang="0">
                  <a:pos x="579" y="1099"/>
                </a:cxn>
                <a:cxn ang="0">
                  <a:pos x="590" y="1128"/>
                </a:cxn>
                <a:cxn ang="0">
                  <a:pos x="601" y="1145"/>
                </a:cxn>
                <a:cxn ang="0">
                  <a:pos x="634" y="1029"/>
                </a:cxn>
                <a:cxn ang="0">
                  <a:pos x="1736" y="1171"/>
                </a:cxn>
                <a:cxn ang="0">
                  <a:pos x="1822" y="279"/>
                </a:cxn>
              </a:cxnLst>
              <a:rect l="0" t="0" r="r" b="b"/>
              <a:pathLst>
                <a:path w="1822" h="1171">
                  <a:moveTo>
                    <a:pt x="1822" y="279"/>
                  </a:moveTo>
                  <a:lnTo>
                    <a:pt x="1822" y="279"/>
                  </a:lnTo>
                  <a:lnTo>
                    <a:pt x="1442" y="231"/>
                  </a:lnTo>
                  <a:lnTo>
                    <a:pt x="1124" y="190"/>
                  </a:lnTo>
                  <a:lnTo>
                    <a:pt x="978" y="170"/>
                  </a:lnTo>
                  <a:lnTo>
                    <a:pt x="859" y="154"/>
                  </a:lnTo>
                  <a:lnTo>
                    <a:pt x="859" y="154"/>
                  </a:lnTo>
                  <a:lnTo>
                    <a:pt x="726" y="133"/>
                  </a:lnTo>
                  <a:lnTo>
                    <a:pt x="590" y="108"/>
                  </a:lnTo>
                  <a:lnTo>
                    <a:pt x="454" y="83"/>
                  </a:lnTo>
                  <a:lnTo>
                    <a:pt x="328" y="58"/>
                  </a:lnTo>
                  <a:lnTo>
                    <a:pt x="129" y="16"/>
                  </a:lnTo>
                  <a:lnTo>
                    <a:pt x="50" y="0"/>
                  </a:lnTo>
                  <a:lnTo>
                    <a:pt x="40" y="45"/>
                  </a:lnTo>
                  <a:lnTo>
                    <a:pt x="32" y="79"/>
                  </a:lnTo>
                  <a:lnTo>
                    <a:pt x="20" y="129"/>
                  </a:lnTo>
                  <a:lnTo>
                    <a:pt x="7" y="186"/>
                  </a:lnTo>
                  <a:lnTo>
                    <a:pt x="0" y="234"/>
                  </a:lnTo>
                  <a:lnTo>
                    <a:pt x="0" y="248"/>
                  </a:lnTo>
                  <a:lnTo>
                    <a:pt x="8" y="260"/>
                  </a:lnTo>
                  <a:lnTo>
                    <a:pt x="21" y="281"/>
                  </a:lnTo>
                  <a:lnTo>
                    <a:pt x="21" y="297"/>
                  </a:lnTo>
                  <a:lnTo>
                    <a:pt x="21" y="316"/>
                  </a:lnTo>
                  <a:lnTo>
                    <a:pt x="35" y="331"/>
                  </a:lnTo>
                  <a:lnTo>
                    <a:pt x="35" y="345"/>
                  </a:lnTo>
                  <a:lnTo>
                    <a:pt x="50" y="370"/>
                  </a:lnTo>
                  <a:lnTo>
                    <a:pt x="58" y="394"/>
                  </a:lnTo>
                  <a:lnTo>
                    <a:pt x="82" y="430"/>
                  </a:lnTo>
                  <a:lnTo>
                    <a:pt x="104" y="453"/>
                  </a:lnTo>
                  <a:lnTo>
                    <a:pt x="117" y="477"/>
                  </a:lnTo>
                  <a:lnTo>
                    <a:pt x="119" y="513"/>
                  </a:lnTo>
                  <a:lnTo>
                    <a:pt x="132" y="541"/>
                  </a:lnTo>
                  <a:lnTo>
                    <a:pt x="146" y="557"/>
                  </a:lnTo>
                  <a:lnTo>
                    <a:pt x="146" y="564"/>
                  </a:lnTo>
                  <a:lnTo>
                    <a:pt x="185" y="571"/>
                  </a:lnTo>
                  <a:lnTo>
                    <a:pt x="189" y="589"/>
                  </a:lnTo>
                  <a:lnTo>
                    <a:pt x="171" y="619"/>
                  </a:lnTo>
                  <a:lnTo>
                    <a:pt x="157" y="648"/>
                  </a:lnTo>
                  <a:lnTo>
                    <a:pt x="144" y="678"/>
                  </a:lnTo>
                  <a:lnTo>
                    <a:pt x="140" y="709"/>
                  </a:lnTo>
                  <a:lnTo>
                    <a:pt x="150" y="735"/>
                  </a:lnTo>
                  <a:lnTo>
                    <a:pt x="144" y="745"/>
                  </a:lnTo>
                  <a:lnTo>
                    <a:pt x="129" y="745"/>
                  </a:lnTo>
                  <a:lnTo>
                    <a:pt x="118" y="762"/>
                  </a:lnTo>
                  <a:lnTo>
                    <a:pt x="104" y="796"/>
                  </a:lnTo>
                  <a:lnTo>
                    <a:pt x="113" y="803"/>
                  </a:lnTo>
                  <a:lnTo>
                    <a:pt x="131" y="816"/>
                  </a:lnTo>
                  <a:lnTo>
                    <a:pt x="131" y="828"/>
                  </a:lnTo>
                  <a:lnTo>
                    <a:pt x="140" y="827"/>
                  </a:lnTo>
                  <a:lnTo>
                    <a:pt x="156" y="816"/>
                  </a:lnTo>
                  <a:lnTo>
                    <a:pt x="168" y="807"/>
                  </a:lnTo>
                  <a:lnTo>
                    <a:pt x="178" y="809"/>
                  </a:lnTo>
                  <a:lnTo>
                    <a:pt x="194" y="796"/>
                  </a:lnTo>
                  <a:lnTo>
                    <a:pt x="204" y="796"/>
                  </a:lnTo>
                  <a:lnTo>
                    <a:pt x="211" y="814"/>
                  </a:lnTo>
                  <a:lnTo>
                    <a:pt x="218" y="834"/>
                  </a:lnTo>
                  <a:lnTo>
                    <a:pt x="226" y="870"/>
                  </a:lnTo>
                  <a:lnTo>
                    <a:pt x="226" y="899"/>
                  </a:lnTo>
                  <a:lnTo>
                    <a:pt x="226" y="913"/>
                  </a:lnTo>
                  <a:lnTo>
                    <a:pt x="244" y="929"/>
                  </a:lnTo>
                  <a:lnTo>
                    <a:pt x="244" y="954"/>
                  </a:lnTo>
                  <a:lnTo>
                    <a:pt x="244" y="978"/>
                  </a:lnTo>
                  <a:lnTo>
                    <a:pt x="244" y="988"/>
                  </a:lnTo>
                  <a:lnTo>
                    <a:pt x="253" y="999"/>
                  </a:lnTo>
                  <a:lnTo>
                    <a:pt x="274" y="1014"/>
                  </a:lnTo>
                  <a:lnTo>
                    <a:pt x="293" y="1014"/>
                  </a:lnTo>
                  <a:lnTo>
                    <a:pt x="293" y="1042"/>
                  </a:lnTo>
                  <a:lnTo>
                    <a:pt x="303" y="1070"/>
                  </a:lnTo>
                  <a:lnTo>
                    <a:pt x="303" y="1089"/>
                  </a:lnTo>
                  <a:lnTo>
                    <a:pt x="303" y="1104"/>
                  </a:lnTo>
                  <a:lnTo>
                    <a:pt x="312" y="1120"/>
                  </a:lnTo>
                  <a:lnTo>
                    <a:pt x="329" y="1120"/>
                  </a:lnTo>
                  <a:lnTo>
                    <a:pt x="329" y="1113"/>
                  </a:lnTo>
                  <a:lnTo>
                    <a:pt x="336" y="1099"/>
                  </a:lnTo>
                  <a:lnTo>
                    <a:pt x="347" y="1096"/>
                  </a:lnTo>
                  <a:lnTo>
                    <a:pt x="360" y="1097"/>
                  </a:lnTo>
                  <a:lnTo>
                    <a:pt x="385" y="1111"/>
                  </a:lnTo>
                  <a:lnTo>
                    <a:pt x="404" y="1122"/>
                  </a:lnTo>
                  <a:lnTo>
                    <a:pt x="404" y="1113"/>
                  </a:lnTo>
                  <a:lnTo>
                    <a:pt x="411" y="1103"/>
                  </a:lnTo>
                  <a:lnTo>
                    <a:pt x="430" y="1102"/>
                  </a:lnTo>
                  <a:lnTo>
                    <a:pt x="465" y="1106"/>
                  </a:lnTo>
                  <a:lnTo>
                    <a:pt x="489" y="1114"/>
                  </a:lnTo>
                  <a:lnTo>
                    <a:pt x="534" y="1122"/>
                  </a:lnTo>
                  <a:lnTo>
                    <a:pt x="539" y="1109"/>
                  </a:lnTo>
                  <a:lnTo>
                    <a:pt x="546" y="1085"/>
                  </a:lnTo>
                  <a:lnTo>
                    <a:pt x="564" y="1085"/>
                  </a:lnTo>
                  <a:lnTo>
                    <a:pt x="579" y="1099"/>
                  </a:lnTo>
                  <a:lnTo>
                    <a:pt x="589" y="1113"/>
                  </a:lnTo>
                  <a:lnTo>
                    <a:pt x="590" y="1128"/>
                  </a:lnTo>
                  <a:lnTo>
                    <a:pt x="590" y="1135"/>
                  </a:lnTo>
                  <a:lnTo>
                    <a:pt x="601" y="1145"/>
                  </a:lnTo>
                  <a:lnTo>
                    <a:pt x="612" y="1156"/>
                  </a:lnTo>
                  <a:lnTo>
                    <a:pt x="634" y="1029"/>
                  </a:lnTo>
                  <a:lnTo>
                    <a:pt x="1735" y="1171"/>
                  </a:lnTo>
                  <a:lnTo>
                    <a:pt x="1736" y="1171"/>
                  </a:lnTo>
                  <a:lnTo>
                    <a:pt x="1757" y="961"/>
                  </a:lnTo>
                  <a:lnTo>
                    <a:pt x="1822" y="279"/>
                  </a:lnTo>
                  <a:close/>
                </a:path>
              </a:pathLst>
            </a:custGeom>
            <a:grpFill/>
            <a:ln w="9525">
              <a:solidFill>
                <a:srgbClr val="4B4B4B"/>
              </a:solidFill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ar-SA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8" name="Freeform 22">
              <a:extLst>
                <a:ext uri="{FF2B5EF4-FFF2-40B4-BE49-F238E27FC236}">
                  <a16:creationId xmlns:a16="http://schemas.microsoft.com/office/drawing/2014/main" id="{37A6E370-8544-4F15-A341-7442E9A61790}"/>
                </a:ext>
              </a:extLst>
            </p:cNvPr>
            <p:cNvSpPr>
              <a:spLocks/>
            </p:cNvSpPr>
            <p:nvPr/>
          </p:nvSpPr>
          <p:spPr bwMode="auto">
            <a:xfrm>
              <a:off x="3487150" y="1779393"/>
              <a:ext cx="208550" cy="329800"/>
            </a:xfrm>
            <a:custGeom>
              <a:avLst/>
              <a:gdLst/>
              <a:ahLst/>
              <a:cxnLst>
                <a:cxn ang="0">
                  <a:pos x="189" y="995"/>
                </a:cxn>
                <a:cxn ang="0">
                  <a:pos x="185" y="963"/>
                </a:cxn>
                <a:cxn ang="0">
                  <a:pos x="205" y="934"/>
                </a:cxn>
                <a:cxn ang="0">
                  <a:pos x="218" y="915"/>
                </a:cxn>
                <a:cxn ang="0">
                  <a:pos x="241" y="885"/>
                </a:cxn>
                <a:cxn ang="0">
                  <a:pos x="225" y="872"/>
                </a:cxn>
                <a:cxn ang="0">
                  <a:pos x="233" y="848"/>
                </a:cxn>
                <a:cxn ang="0">
                  <a:pos x="250" y="847"/>
                </a:cxn>
                <a:cxn ang="0">
                  <a:pos x="266" y="824"/>
                </a:cxn>
                <a:cxn ang="0">
                  <a:pos x="290" y="838"/>
                </a:cxn>
                <a:cxn ang="0">
                  <a:pos x="284" y="816"/>
                </a:cxn>
                <a:cxn ang="0">
                  <a:pos x="311" y="808"/>
                </a:cxn>
                <a:cxn ang="0">
                  <a:pos x="323" y="760"/>
                </a:cxn>
                <a:cxn ang="0">
                  <a:pos x="366" y="774"/>
                </a:cxn>
                <a:cxn ang="0">
                  <a:pos x="379" y="720"/>
                </a:cxn>
                <a:cxn ang="0">
                  <a:pos x="376" y="672"/>
                </a:cxn>
                <a:cxn ang="0">
                  <a:pos x="383" y="640"/>
                </a:cxn>
                <a:cxn ang="0">
                  <a:pos x="436" y="666"/>
                </a:cxn>
                <a:cxn ang="0">
                  <a:pos x="447" y="627"/>
                </a:cxn>
                <a:cxn ang="0">
                  <a:pos x="466" y="663"/>
                </a:cxn>
                <a:cxn ang="0">
                  <a:pos x="486" y="636"/>
                </a:cxn>
                <a:cxn ang="0">
                  <a:pos x="477" y="608"/>
                </a:cxn>
                <a:cxn ang="0">
                  <a:pos x="520" y="626"/>
                </a:cxn>
                <a:cxn ang="0">
                  <a:pos x="537" y="608"/>
                </a:cxn>
                <a:cxn ang="0">
                  <a:pos x="566" y="579"/>
                </a:cxn>
                <a:cxn ang="0">
                  <a:pos x="581" y="555"/>
                </a:cxn>
                <a:cxn ang="0">
                  <a:pos x="630" y="530"/>
                </a:cxn>
                <a:cxn ang="0">
                  <a:pos x="640" y="479"/>
                </a:cxn>
                <a:cxn ang="0">
                  <a:pos x="622" y="468"/>
                </a:cxn>
                <a:cxn ang="0">
                  <a:pos x="615" y="445"/>
                </a:cxn>
                <a:cxn ang="0">
                  <a:pos x="574" y="418"/>
                </a:cxn>
                <a:cxn ang="0">
                  <a:pos x="559" y="351"/>
                </a:cxn>
                <a:cxn ang="0">
                  <a:pos x="520" y="341"/>
                </a:cxn>
                <a:cxn ang="0">
                  <a:pos x="466" y="305"/>
                </a:cxn>
                <a:cxn ang="0">
                  <a:pos x="425" y="168"/>
                </a:cxn>
                <a:cxn ang="0">
                  <a:pos x="393" y="57"/>
                </a:cxn>
                <a:cxn ang="0">
                  <a:pos x="294" y="15"/>
                </a:cxn>
                <a:cxn ang="0">
                  <a:pos x="232" y="55"/>
                </a:cxn>
                <a:cxn ang="0">
                  <a:pos x="166" y="21"/>
                </a:cxn>
                <a:cxn ang="0">
                  <a:pos x="122" y="114"/>
                </a:cxn>
                <a:cxn ang="0">
                  <a:pos x="76" y="294"/>
                </a:cxn>
                <a:cxn ang="0">
                  <a:pos x="83" y="386"/>
                </a:cxn>
                <a:cxn ang="0">
                  <a:pos x="64" y="447"/>
                </a:cxn>
                <a:cxn ang="0">
                  <a:pos x="43" y="519"/>
                </a:cxn>
                <a:cxn ang="0">
                  <a:pos x="0" y="561"/>
                </a:cxn>
              </a:cxnLst>
              <a:rect l="0" t="0" r="r" b="b"/>
              <a:pathLst>
                <a:path w="645" h="1021">
                  <a:moveTo>
                    <a:pt x="180" y="1021"/>
                  </a:moveTo>
                  <a:lnTo>
                    <a:pt x="180" y="1013"/>
                  </a:lnTo>
                  <a:lnTo>
                    <a:pt x="189" y="995"/>
                  </a:lnTo>
                  <a:lnTo>
                    <a:pt x="189" y="991"/>
                  </a:lnTo>
                  <a:lnTo>
                    <a:pt x="185" y="973"/>
                  </a:lnTo>
                  <a:lnTo>
                    <a:pt x="185" y="963"/>
                  </a:lnTo>
                  <a:lnTo>
                    <a:pt x="198" y="956"/>
                  </a:lnTo>
                  <a:lnTo>
                    <a:pt x="205" y="956"/>
                  </a:lnTo>
                  <a:lnTo>
                    <a:pt x="205" y="934"/>
                  </a:lnTo>
                  <a:lnTo>
                    <a:pt x="212" y="927"/>
                  </a:lnTo>
                  <a:lnTo>
                    <a:pt x="212" y="915"/>
                  </a:lnTo>
                  <a:lnTo>
                    <a:pt x="218" y="915"/>
                  </a:lnTo>
                  <a:lnTo>
                    <a:pt x="228" y="906"/>
                  </a:lnTo>
                  <a:lnTo>
                    <a:pt x="241" y="906"/>
                  </a:lnTo>
                  <a:lnTo>
                    <a:pt x="241" y="885"/>
                  </a:lnTo>
                  <a:lnTo>
                    <a:pt x="229" y="881"/>
                  </a:lnTo>
                  <a:lnTo>
                    <a:pt x="223" y="881"/>
                  </a:lnTo>
                  <a:lnTo>
                    <a:pt x="225" y="872"/>
                  </a:lnTo>
                  <a:lnTo>
                    <a:pt x="226" y="867"/>
                  </a:lnTo>
                  <a:lnTo>
                    <a:pt x="230" y="855"/>
                  </a:lnTo>
                  <a:lnTo>
                    <a:pt x="233" y="848"/>
                  </a:lnTo>
                  <a:lnTo>
                    <a:pt x="241" y="835"/>
                  </a:lnTo>
                  <a:lnTo>
                    <a:pt x="250" y="840"/>
                  </a:lnTo>
                  <a:lnTo>
                    <a:pt x="250" y="847"/>
                  </a:lnTo>
                  <a:lnTo>
                    <a:pt x="259" y="844"/>
                  </a:lnTo>
                  <a:lnTo>
                    <a:pt x="266" y="835"/>
                  </a:lnTo>
                  <a:lnTo>
                    <a:pt x="266" y="824"/>
                  </a:lnTo>
                  <a:lnTo>
                    <a:pt x="275" y="833"/>
                  </a:lnTo>
                  <a:lnTo>
                    <a:pt x="284" y="838"/>
                  </a:lnTo>
                  <a:lnTo>
                    <a:pt x="290" y="838"/>
                  </a:lnTo>
                  <a:lnTo>
                    <a:pt x="290" y="824"/>
                  </a:lnTo>
                  <a:lnTo>
                    <a:pt x="290" y="816"/>
                  </a:lnTo>
                  <a:lnTo>
                    <a:pt x="284" y="816"/>
                  </a:lnTo>
                  <a:lnTo>
                    <a:pt x="275" y="804"/>
                  </a:lnTo>
                  <a:lnTo>
                    <a:pt x="298" y="804"/>
                  </a:lnTo>
                  <a:lnTo>
                    <a:pt x="311" y="808"/>
                  </a:lnTo>
                  <a:lnTo>
                    <a:pt x="323" y="804"/>
                  </a:lnTo>
                  <a:lnTo>
                    <a:pt x="330" y="784"/>
                  </a:lnTo>
                  <a:lnTo>
                    <a:pt x="323" y="760"/>
                  </a:lnTo>
                  <a:lnTo>
                    <a:pt x="336" y="760"/>
                  </a:lnTo>
                  <a:lnTo>
                    <a:pt x="354" y="777"/>
                  </a:lnTo>
                  <a:lnTo>
                    <a:pt x="366" y="774"/>
                  </a:lnTo>
                  <a:lnTo>
                    <a:pt x="379" y="760"/>
                  </a:lnTo>
                  <a:lnTo>
                    <a:pt x="383" y="738"/>
                  </a:lnTo>
                  <a:lnTo>
                    <a:pt x="379" y="720"/>
                  </a:lnTo>
                  <a:lnTo>
                    <a:pt x="383" y="702"/>
                  </a:lnTo>
                  <a:lnTo>
                    <a:pt x="383" y="686"/>
                  </a:lnTo>
                  <a:lnTo>
                    <a:pt x="376" y="672"/>
                  </a:lnTo>
                  <a:lnTo>
                    <a:pt x="377" y="662"/>
                  </a:lnTo>
                  <a:lnTo>
                    <a:pt x="383" y="648"/>
                  </a:lnTo>
                  <a:lnTo>
                    <a:pt x="383" y="640"/>
                  </a:lnTo>
                  <a:lnTo>
                    <a:pt x="398" y="655"/>
                  </a:lnTo>
                  <a:lnTo>
                    <a:pt x="409" y="667"/>
                  </a:lnTo>
                  <a:lnTo>
                    <a:pt x="436" y="666"/>
                  </a:lnTo>
                  <a:lnTo>
                    <a:pt x="436" y="655"/>
                  </a:lnTo>
                  <a:lnTo>
                    <a:pt x="436" y="640"/>
                  </a:lnTo>
                  <a:lnTo>
                    <a:pt x="447" y="627"/>
                  </a:lnTo>
                  <a:lnTo>
                    <a:pt x="461" y="636"/>
                  </a:lnTo>
                  <a:lnTo>
                    <a:pt x="466" y="648"/>
                  </a:lnTo>
                  <a:lnTo>
                    <a:pt x="466" y="663"/>
                  </a:lnTo>
                  <a:lnTo>
                    <a:pt x="480" y="661"/>
                  </a:lnTo>
                  <a:lnTo>
                    <a:pt x="494" y="645"/>
                  </a:lnTo>
                  <a:lnTo>
                    <a:pt x="486" y="636"/>
                  </a:lnTo>
                  <a:lnTo>
                    <a:pt x="473" y="623"/>
                  </a:lnTo>
                  <a:lnTo>
                    <a:pt x="475" y="612"/>
                  </a:lnTo>
                  <a:lnTo>
                    <a:pt x="477" y="608"/>
                  </a:lnTo>
                  <a:lnTo>
                    <a:pt x="494" y="622"/>
                  </a:lnTo>
                  <a:lnTo>
                    <a:pt x="511" y="633"/>
                  </a:lnTo>
                  <a:lnTo>
                    <a:pt x="520" y="626"/>
                  </a:lnTo>
                  <a:lnTo>
                    <a:pt x="516" y="608"/>
                  </a:lnTo>
                  <a:lnTo>
                    <a:pt x="520" y="608"/>
                  </a:lnTo>
                  <a:lnTo>
                    <a:pt x="537" y="608"/>
                  </a:lnTo>
                  <a:lnTo>
                    <a:pt x="537" y="579"/>
                  </a:lnTo>
                  <a:lnTo>
                    <a:pt x="552" y="579"/>
                  </a:lnTo>
                  <a:lnTo>
                    <a:pt x="566" y="579"/>
                  </a:lnTo>
                  <a:lnTo>
                    <a:pt x="573" y="569"/>
                  </a:lnTo>
                  <a:lnTo>
                    <a:pt x="573" y="555"/>
                  </a:lnTo>
                  <a:lnTo>
                    <a:pt x="581" y="555"/>
                  </a:lnTo>
                  <a:lnTo>
                    <a:pt x="594" y="545"/>
                  </a:lnTo>
                  <a:lnTo>
                    <a:pt x="606" y="530"/>
                  </a:lnTo>
                  <a:lnTo>
                    <a:pt x="630" y="530"/>
                  </a:lnTo>
                  <a:lnTo>
                    <a:pt x="637" y="522"/>
                  </a:lnTo>
                  <a:lnTo>
                    <a:pt x="645" y="490"/>
                  </a:lnTo>
                  <a:lnTo>
                    <a:pt x="640" y="479"/>
                  </a:lnTo>
                  <a:lnTo>
                    <a:pt x="633" y="479"/>
                  </a:lnTo>
                  <a:lnTo>
                    <a:pt x="623" y="479"/>
                  </a:lnTo>
                  <a:lnTo>
                    <a:pt x="622" y="468"/>
                  </a:lnTo>
                  <a:lnTo>
                    <a:pt x="626" y="458"/>
                  </a:lnTo>
                  <a:lnTo>
                    <a:pt x="626" y="454"/>
                  </a:lnTo>
                  <a:lnTo>
                    <a:pt x="615" y="445"/>
                  </a:lnTo>
                  <a:lnTo>
                    <a:pt x="604" y="418"/>
                  </a:lnTo>
                  <a:lnTo>
                    <a:pt x="586" y="418"/>
                  </a:lnTo>
                  <a:lnTo>
                    <a:pt x="574" y="418"/>
                  </a:lnTo>
                  <a:lnTo>
                    <a:pt x="563" y="397"/>
                  </a:lnTo>
                  <a:lnTo>
                    <a:pt x="561" y="370"/>
                  </a:lnTo>
                  <a:lnTo>
                    <a:pt x="559" y="351"/>
                  </a:lnTo>
                  <a:lnTo>
                    <a:pt x="549" y="332"/>
                  </a:lnTo>
                  <a:lnTo>
                    <a:pt x="537" y="337"/>
                  </a:lnTo>
                  <a:lnTo>
                    <a:pt x="520" y="341"/>
                  </a:lnTo>
                  <a:lnTo>
                    <a:pt x="502" y="345"/>
                  </a:lnTo>
                  <a:lnTo>
                    <a:pt x="479" y="336"/>
                  </a:lnTo>
                  <a:lnTo>
                    <a:pt x="466" y="305"/>
                  </a:lnTo>
                  <a:lnTo>
                    <a:pt x="455" y="264"/>
                  </a:lnTo>
                  <a:lnTo>
                    <a:pt x="437" y="216"/>
                  </a:lnTo>
                  <a:lnTo>
                    <a:pt x="425" y="168"/>
                  </a:lnTo>
                  <a:lnTo>
                    <a:pt x="412" y="137"/>
                  </a:lnTo>
                  <a:lnTo>
                    <a:pt x="407" y="97"/>
                  </a:lnTo>
                  <a:lnTo>
                    <a:pt x="393" y="57"/>
                  </a:lnTo>
                  <a:lnTo>
                    <a:pt x="382" y="42"/>
                  </a:lnTo>
                  <a:lnTo>
                    <a:pt x="309" y="0"/>
                  </a:lnTo>
                  <a:lnTo>
                    <a:pt x="294" y="15"/>
                  </a:lnTo>
                  <a:lnTo>
                    <a:pt x="275" y="35"/>
                  </a:lnTo>
                  <a:lnTo>
                    <a:pt x="248" y="57"/>
                  </a:lnTo>
                  <a:lnTo>
                    <a:pt x="232" y="55"/>
                  </a:lnTo>
                  <a:lnTo>
                    <a:pt x="214" y="46"/>
                  </a:lnTo>
                  <a:lnTo>
                    <a:pt x="191" y="33"/>
                  </a:lnTo>
                  <a:lnTo>
                    <a:pt x="166" y="21"/>
                  </a:lnTo>
                  <a:lnTo>
                    <a:pt x="158" y="21"/>
                  </a:lnTo>
                  <a:lnTo>
                    <a:pt x="150" y="37"/>
                  </a:lnTo>
                  <a:lnTo>
                    <a:pt x="122" y="114"/>
                  </a:lnTo>
                  <a:lnTo>
                    <a:pt x="111" y="179"/>
                  </a:lnTo>
                  <a:lnTo>
                    <a:pt x="83" y="247"/>
                  </a:lnTo>
                  <a:lnTo>
                    <a:pt x="76" y="294"/>
                  </a:lnTo>
                  <a:lnTo>
                    <a:pt x="64" y="348"/>
                  </a:lnTo>
                  <a:lnTo>
                    <a:pt x="76" y="379"/>
                  </a:lnTo>
                  <a:lnTo>
                    <a:pt x="83" y="386"/>
                  </a:lnTo>
                  <a:lnTo>
                    <a:pt x="80" y="401"/>
                  </a:lnTo>
                  <a:lnTo>
                    <a:pt x="64" y="413"/>
                  </a:lnTo>
                  <a:lnTo>
                    <a:pt x="64" y="447"/>
                  </a:lnTo>
                  <a:lnTo>
                    <a:pt x="54" y="472"/>
                  </a:lnTo>
                  <a:lnTo>
                    <a:pt x="54" y="511"/>
                  </a:lnTo>
                  <a:lnTo>
                    <a:pt x="43" y="519"/>
                  </a:lnTo>
                  <a:lnTo>
                    <a:pt x="43" y="550"/>
                  </a:lnTo>
                  <a:lnTo>
                    <a:pt x="7" y="545"/>
                  </a:lnTo>
                  <a:lnTo>
                    <a:pt x="0" y="561"/>
                  </a:lnTo>
                  <a:lnTo>
                    <a:pt x="132" y="973"/>
                  </a:lnTo>
                  <a:lnTo>
                    <a:pt x="180" y="1021"/>
                  </a:lnTo>
                  <a:close/>
                </a:path>
              </a:pathLst>
            </a:custGeom>
            <a:grpFill/>
            <a:ln w="9525">
              <a:solidFill>
                <a:srgbClr val="4B4B4B"/>
              </a:solidFill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ar-SA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9" name="Freeform 23">
              <a:extLst>
                <a:ext uri="{FF2B5EF4-FFF2-40B4-BE49-F238E27FC236}">
                  <a16:creationId xmlns:a16="http://schemas.microsoft.com/office/drawing/2014/main" id="{0BD9C534-AEC3-4D0E-9E9C-2931B6535697}"/>
                </a:ext>
              </a:extLst>
            </p:cNvPr>
            <p:cNvSpPr>
              <a:spLocks/>
            </p:cNvSpPr>
            <p:nvPr/>
          </p:nvSpPr>
          <p:spPr bwMode="auto">
            <a:xfrm>
              <a:off x="3087510" y="2005404"/>
              <a:ext cx="429710" cy="316220"/>
            </a:xfrm>
            <a:custGeom>
              <a:avLst/>
              <a:gdLst/>
              <a:ahLst/>
              <a:cxnLst>
                <a:cxn ang="0">
                  <a:pos x="56" y="749"/>
                </a:cxn>
                <a:cxn ang="0">
                  <a:pos x="88" y="710"/>
                </a:cxn>
                <a:cxn ang="0">
                  <a:pos x="118" y="683"/>
                </a:cxn>
                <a:cxn ang="0">
                  <a:pos x="118" y="657"/>
                </a:cxn>
                <a:cxn ang="0">
                  <a:pos x="80" y="563"/>
                </a:cxn>
                <a:cxn ang="0">
                  <a:pos x="171" y="528"/>
                </a:cxn>
                <a:cxn ang="0">
                  <a:pos x="260" y="528"/>
                </a:cxn>
                <a:cxn ang="0">
                  <a:pos x="313" y="528"/>
                </a:cxn>
                <a:cxn ang="0">
                  <a:pos x="364" y="513"/>
                </a:cxn>
                <a:cxn ang="0">
                  <a:pos x="457" y="460"/>
                </a:cxn>
                <a:cxn ang="0">
                  <a:pos x="510" y="428"/>
                </a:cxn>
                <a:cxn ang="0">
                  <a:pos x="510" y="389"/>
                </a:cxn>
                <a:cxn ang="0">
                  <a:pos x="510" y="350"/>
                </a:cxn>
                <a:cxn ang="0">
                  <a:pos x="485" y="334"/>
                </a:cxn>
                <a:cxn ang="0">
                  <a:pos x="470" y="306"/>
                </a:cxn>
                <a:cxn ang="0">
                  <a:pos x="538" y="245"/>
                </a:cxn>
                <a:cxn ang="0">
                  <a:pos x="564" y="178"/>
                </a:cxn>
                <a:cxn ang="0">
                  <a:pos x="637" y="84"/>
                </a:cxn>
                <a:cxn ang="0">
                  <a:pos x="718" y="46"/>
                </a:cxn>
                <a:cxn ang="0">
                  <a:pos x="810" y="14"/>
                </a:cxn>
                <a:cxn ang="0">
                  <a:pos x="896" y="31"/>
                </a:cxn>
                <a:cxn ang="0">
                  <a:pos x="909" y="93"/>
                </a:cxn>
                <a:cxn ang="0">
                  <a:pos x="941" y="135"/>
                </a:cxn>
                <a:cxn ang="0">
                  <a:pos x="941" y="188"/>
                </a:cxn>
                <a:cxn ang="0">
                  <a:pos x="957" y="266"/>
                </a:cxn>
                <a:cxn ang="0">
                  <a:pos x="994" y="322"/>
                </a:cxn>
                <a:cxn ang="0">
                  <a:pos x="1014" y="435"/>
                </a:cxn>
                <a:cxn ang="0">
                  <a:pos x="1036" y="490"/>
                </a:cxn>
                <a:cxn ang="0">
                  <a:pos x="1036" y="661"/>
                </a:cxn>
                <a:cxn ang="0">
                  <a:pos x="1055" y="804"/>
                </a:cxn>
                <a:cxn ang="0">
                  <a:pos x="1054" y="869"/>
                </a:cxn>
                <a:cxn ang="0">
                  <a:pos x="1025" y="940"/>
                </a:cxn>
                <a:cxn ang="0">
                  <a:pos x="1088" y="914"/>
                </a:cxn>
                <a:cxn ang="0">
                  <a:pos x="1134" y="880"/>
                </a:cxn>
                <a:cxn ang="0">
                  <a:pos x="1194" y="869"/>
                </a:cxn>
                <a:cxn ang="0">
                  <a:pos x="1237" y="843"/>
                </a:cxn>
                <a:cxn ang="0">
                  <a:pos x="1237" y="865"/>
                </a:cxn>
                <a:cxn ang="0">
                  <a:pos x="1284" y="832"/>
                </a:cxn>
                <a:cxn ang="0">
                  <a:pos x="1319" y="817"/>
                </a:cxn>
                <a:cxn ang="0">
                  <a:pos x="1284" y="865"/>
                </a:cxn>
                <a:cxn ang="0">
                  <a:pos x="1205" y="910"/>
                </a:cxn>
                <a:cxn ang="0">
                  <a:pos x="1134" y="953"/>
                </a:cxn>
                <a:cxn ang="0">
                  <a:pos x="1043" y="979"/>
                </a:cxn>
                <a:cxn ang="0">
                  <a:pos x="1005" y="940"/>
                </a:cxn>
                <a:cxn ang="0">
                  <a:pos x="993" y="905"/>
                </a:cxn>
                <a:cxn ang="0">
                  <a:pos x="848" y="869"/>
                </a:cxn>
                <a:cxn ang="0">
                  <a:pos x="846" y="832"/>
                </a:cxn>
                <a:cxn ang="0">
                  <a:pos x="815" y="821"/>
                </a:cxn>
                <a:cxn ang="0">
                  <a:pos x="771" y="762"/>
                </a:cxn>
                <a:cxn ang="0">
                  <a:pos x="14" y="858"/>
                </a:cxn>
              </a:cxnLst>
              <a:rect l="0" t="0" r="r" b="b"/>
              <a:pathLst>
                <a:path w="1329" h="979">
                  <a:moveTo>
                    <a:pt x="0" y="804"/>
                  </a:moveTo>
                  <a:lnTo>
                    <a:pt x="56" y="749"/>
                  </a:lnTo>
                  <a:lnTo>
                    <a:pt x="71" y="729"/>
                  </a:lnTo>
                  <a:lnTo>
                    <a:pt x="88" y="710"/>
                  </a:lnTo>
                  <a:lnTo>
                    <a:pt x="99" y="701"/>
                  </a:lnTo>
                  <a:lnTo>
                    <a:pt x="118" y="683"/>
                  </a:lnTo>
                  <a:lnTo>
                    <a:pt x="118" y="665"/>
                  </a:lnTo>
                  <a:lnTo>
                    <a:pt x="118" y="657"/>
                  </a:lnTo>
                  <a:lnTo>
                    <a:pt x="98" y="597"/>
                  </a:lnTo>
                  <a:lnTo>
                    <a:pt x="80" y="563"/>
                  </a:lnTo>
                  <a:lnTo>
                    <a:pt x="99" y="543"/>
                  </a:lnTo>
                  <a:lnTo>
                    <a:pt x="171" y="528"/>
                  </a:lnTo>
                  <a:lnTo>
                    <a:pt x="209" y="528"/>
                  </a:lnTo>
                  <a:lnTo>
                    <a:pt x="260" y="528"/>
                  </a:lnTo>
                  <a:lnTo>
                    <a:pt x="291" y="528"/>
                  </a:lnTo>
                  <a:lnTo>
                    <a:pt x="313" y="528"/>
                  </a:lnTo>
                  <a:lnTo>
                    <a:pt x="349" y="513"/>
                  </a:lnTo>
                  <a:lnTo>
                    <a:pt x="364" y="513"/>
                  </a:lnTo>
                  <a:lnTo>
                    <a:pt x="422" y="496"/>
                  </a:lnTo>
                  <a:lnTo>
                    <a:pt x="457" y="460"/>
                  </a:lnTo>
                  <a:lnTo>
                    <a:pt x="490" y="439"/>
                  </a:lnTo>
                  <a:lnTo>
                    <a:pt x="510" y="428"/>
                  </a:lnTo>
                  <a:lnTo>
                    <a:pt x="510" y="413"/>
                  </a:lnTo>
                  <a:lnTo>
                    <a:pt x="510" y="389"/>
                  </a:lnTo>
                  <a:lnTo>
                    <a:pt x="495" y="360"/>
                  </a:lnTo>
                  <a:lnTo>
                    <a:pt x="510" y="350"/>
                  </a:lnTo>
                  <a:lnTo>
                    <a:pt x="518" y="322"/>
                  </a:lnTo>
                  <a:lnTo>
                    <a:pt x="485" y="334"/>
                  </a:lnTo>
                  <a:lnTo>
                    <a:pt x="479" y="322"/>
                  </a:lnTo>
                  <a:lnTo>
                    <a:pt x="470" y="306"/>
                  </a:lnTo>
                  <a:lnTo>
                    <a:pt x="496" y="284"/>
                  </a:lnTo>
                  <a:lnTo>
                    <a:pt x="538" y="245"/>
                  </a:lnTo>
                  <a:lnTo>
                    <a:pt x="556" y="207"/>
                  </a:lnTo>
                  <a:lnTo>
                    <a:pt x="564" y="178"/>
                  </a:lnTo>
                  <a:lnTo>
                    <a:pt x="604" y="129"/>
                  </a:lnTo>
                  <a:lnTo>
                    <a:pt x="637" y="84"/>
                  </a:lnTo>
                  <a:lnTo>
                    <a:pt x="679" y="56"/>
                  </a:lnTo>
                  <a:lnTo>
                    <a:pt x="718" y="46"/>
                  </a:lnTo>
                  <a:lnTo>
                    <a:pt x="775" y="30"/>
                  </a:lnTo>
                  <a:lnTo>
                    <a:pt x="810" y="14"/>
                  </a:lnTo>
                  <a:lnTo>
                    <a:pt x="896" y="0"/>
                  </a:lnTo>
                  <a:lnTo>
                    <a:pt x="896" y="31"/>
                  </a:lnTo>
                  <a:lnTo>
                    <a:pt x="896" y="60"/>
                  </a:lnTo>
                  <a:lnTo>
                    <a:pt x="909" y="93"/>
                  </a:lnTo>
                  <a:lnTo>
                    <a:pt x="925" y="129"/>
                  </a:lnTo>
                  <a:lnTo>
                    <a:pt x="941" y="135"/>
                  </a:lnTo>
                  <a:lnTo>
                    <a:pt x="957" y="177"/>
                  </a:lnTo>
                  <a:lnTo>
                    <a:pt x="941" y="188"/>
                  </a:lnTo>
                  <a:lnTo>
                    <a:pt x="936" y="224"/>
                  </a:lnTo>
                  <a:lnTo>
                    <a:pt x="957" y="266"/>
                  </a:lnTo>
                  <a:lnTo>
                    <a:pt x="975" y="313"/>
                  </a:lnTo>
                  <a:lnTo>
                    <a:pt x="994" y="322"/>
                  </a:lnTo>
                  <a:lnTo>
                    <a:pt x="1004" y="385"/>
                  </a:lnTo>
                  <a:lnTo>
                    <a:pt x="1014" y="435"/>
                  </a:lnTo>
                  <a:lnTo>
                    <a:pt x="1036" y="483"/>
                  </a:lnTo>
                  <a:lnTo>
                    <a:pt x="1036" y="490"/>
                  </a:lnTo>
                  <a:lnTo>
                    <a:pt x="1036" y="560"/>
                  </a:lnTo>
                  <a:lnTo>
                    <a:pt x="1036" y="661"/>
                  </a:lnTo>
                  <a:lnTo>
                    <a:pt x="1055" y="767"/>
                  </a:lnTo>
                  <a:lnTo>
                    <a:pt x="1055" y="804"/>
                  </a:lnTo>
                  <a:lnTo>
                    <a:pt x="1080" y="835"/>
                  </a:lnTo>
                  <a:lnTo>
                    <a:pt x="1054" y="869"/>
                  </a:lnTo>
                  <a:lnTo>
                    <a:pt x="1062" y="889"/>
                  </a:lnTo>
                  <a:lnTo>
                    <a:pt x="1025" y="940"/>
                  </a:lnTo>
                  <a:lnTo>
                    <a:pt x="1058" y="926"/>
                  </a:lnTo>
                  <a:lnTo>
                    <a:pt x="1088" y="914"/>
                  </a:lnTo>
                  <a:lnTo>
                    <a:pt x="1122" y="894"/>
                  </a:lnTo>
                  <a:lnTo>
                    <a:pt x="1134" y="880"/>
                  </a:lnTo>
                  <a:lnTo>
                    <a:pt x="1166" y="873"/>
                  </a:lnTo>
                  <a:lnTo>
                    <a:pt x="1194" y="869"/>
                  </a:lnTo>
                  <a:lnTo>
                    <a:pt x="1205" y="861"/>
                  </a:lnTo>
                  <a:lnTo>
                    <a:pt x="1237" y="843"/>
                  </a:lnTo>
                  <a:lnTo>
                    <a:pt x="1265" y="811"/>
                  </a:lnTo>
                  <a:lnTo>
                    <a:pt x="1237" y="865"/>
                  </a:lnTo>
                  <a:lnTo>
                    <a:pt x="1265" y="854"/>
                  </a:lnTo>
                  <a:lnTo>
                    <a:pt x="1284" y="832"/>
                  </a:lnTo>
                  <a:lnTo>
                    <a:pt x="1297" y="826"/>
                  </a:lnTo>
                  <a:lnTo>
                    <a:pt x="1319" y="817"/>
                  </a:lnTo>
                  <a:lnTo>
                    <a:pt x="1329" y="817"/>
                  </a:lnTo>
                  <a:lnTo>
                    <a:pt x="1284" y="865"/>
                  </a:lnTo>
                  <a:lnTo>
                    <a:pt x="1237" y="896"/>
                  </a:lnTo>
                  <a:lnTo>
                    <a:pt x="1205" y="910"/>
                  </a:lnTo>
                  <a:lnTo>
                    <a:pt x="1176" y="940"/>
                  </a:lnTo>
                  <a:lnTo>
                    <a:pt x="1134" y="953"/>
                  </a:lnTo>
                  <a:lnTo>
                    <a:pt x="1082" y="966"/>
                  </a:lnTo>
                  <a:lnTo>
                    <a:pt x="1043" y="979"/>
                  </a:lnTo>
                  <a:lnTo>
                    <a:pt x="1012" y="964"/>
                  </a:lnTo>
                  <a:lnTo>
                    <a:pt x="1005" y="940"/>
                  </a:lnTo>
                  <a:lnTo>
                    <a:pt x="1005" y="921"/>
                  </a:lnTo>
                  <a:lnTo>
                    <a:pt x="993" y="905"/>
                  </a:lnTo>
                  <a:lnTo>
                    <a:pt x="922" y="883"/>
                  </a:lnTo>
                  <a:lnTo>
                    <a:pt x="848" y="869"/>
                  </a:lnTo>
                  <a:lnTo>
                    <a:pt x="862" y="843"/>
                  </a:lnTo>
                  <a:lnTo>
                    <a:pt x="846" y="832"/>
                  </a:lnTo>
                  <a:lnTo>
                    <a:pt x="830" y="830"/>
                  </a:lnTo>
                  <a:lnTo>
                    <a:pt x="815" y="821"/>
                  </a:lnTo>
                  <a:lnTo>
                    <a:pt x="794" y="786"/>
                  </a:lnTo>
                  <a:lnTo>
                    <a:pt x="771" y="762"/>
                  </a:lnTo>
                  <a:lnTo>
                    <a:pt x="726" y="729"/>
                  </a:lnTo>
                  <a:lnTo>
                    <a:pt x="14" y="858"/>
                  </a:lnTo>
                  <a:lnTo>
                    <a:pt x="0" y="804"/>
                  </a:lnTo>
                  <a:close/>
                </a:path>
              </a:pathLst>
            </a:custGeom>
            <a:grpFill/>
            <a:ln w="9525">
              <a:solidFill>
                <a:srgbClr val="4B4B4B"/>
              </a:solidFill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ar-SA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0" name="Freeform 24">
              <a:extLst>
                <a:ext uri="{FF2B5EF4-FFF2-40B4-BE49-F238E27FC236}">
                  <a16:creationId xmlns:a16="http://schemas.microsoft.com/office/drawing/2014/main" id="{6D3F509E-D6B7-4F75-81A6-979374E15685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6570" y="1983093"/>
              <a:ext cx="99910" cy="180420"/>
            </a:xfrm>
            <a:custGeom>
              <a:avLst/>
              <a:gdLst/>
              <a:ahLst/>
              <a:cxnLst>
                <a:cxn ang="0">
                  <a:pos x="0" y="128"/>
                </a:cxn>
                <a:cxn ang="0">
                  <a:pos x="13" y="161"/>
                </a:cxn>
                <a:cxn ang="0">
                  <a:pos x="29" y="197"/>
                </a:cxn>
                <a:cxn ang="0">
                  <a:pos x="45" y="203"/>
                </a:cxn>
                <a:cxn ang="0">
                  <a:pos x="61" y="245"/>
                </a:cxn>
                <a:cxn ang="0">
                  <a:pos x="45" y="256"/>
                </a:cxn>
                <a:cxn ang="0">
                  <a:pos x="40" y="292"/>
                </a:cxn>
                <a:cxn ang="0">
                  <a:pos x="61" y="334"/>
                </a:cxn>
                <a:cxn ang="0">
                  <a:pos x="79" y="381"/>
                </a:cxn>
                <a:cxn ang="0">
                  <a:pos x="98" y="390"/>
                </a:cxn>
                <a:cxn ang="0">
                  <a:pos x="108" y="453"/>
                </a:cxn>
                <a:cxn ang="0">
                  <a:pos x="118" y="503"/>
                </a:cxn>
                <a:cxn ang="0">
                  <a:pos x="140" y="551"/>
                </a:cxn>
                <a:cxn ang="0">
                  <a:pos x="140" y="558"/>
                </a:cxn>
                <a:cxn ang="0">
                  <a:pos x="263" y="543"/>
                </a:cxn>
                <a:cxn ang="0">
                  <a:pos x="248" y="503"/>
                </a:cxn>
                <a:cxn ang="0">
                  <a:pos x="254" y="453"/>
                </a:cxn>
                <a:cxn ang="0">
                  <a:pos x="248" y="390"/>
                </a:cxn>
                <a:cxn ang="0">
                  <a:pos x="241" y="334"/>
                </a:cxn>
                <a:cxn ang="0">
                  <a:pos x="259" y="249"/>
                </a:cxn>
                <a:cxn ang="0">
                  <a:pos x="263" y="181"/>
                </a:cxn>
                <a:cxn ang="0">
                  <a:pos x="309" y="139"/>
                </a:cxn>
                <a:cxn ang="0">
                  <a:pos x="309" y="120"/>
                </a:cxn>
                <a:cxn ang="0">
                  <a:pos x="294" y="99"/>
                </a:cxn>
                <a:cxn ang="0">
                  <a:pos x="294" y="68"/>
                </a:cxn>
                <a:cxn ang="0">
                  <a:pos x="294" y="23"/>
                </a:cxn>
                <a:cxn ang="0">
                  <a:pos x="276" y="0"/>
                </a:cxn>
                <a:cxn ang="0">
                  <a:pos x="237" y="16"/>
                </a:cxn>
                <a:cxn ang="0">
                  <a:pos x="197" y="25"/>
                </a:cxn>
                <a:cxn ang="0">
                  <a:pos x="120" y="41"/>
                </a:cxn>
                <a:cxn ang="0">
                  <a:pos x="83" y="46"/>
                </a:cxn>
                <a:cxn ang="0">
                  <a:pos x="30" y="68"/>
                </a:cxn>
                <a:cxn ang="0">
                  <a:pos x="0" y="68"/>
                </a:cxn>
                <a:cxn ang="0">
                  <a:pos x="0" y="99"/>
                </a:cxn>
                <a:cxn ang="0">
                  <a:pos x="0" y="128"/>
                </a:cxn>
              </a:cxnLst>
              <a:rect l="0" t="0" r="r" b="b"/>
              <a:pathLst>
                <a:path w="309" h="558">
                  <a:moveTo>
                    <a:pt x="0" y="128"/>
                  </a:moveTo>
                  <a:lnTo>
                    <a:pt x="13" y="161"/>
                  </a:lnTo>
                  <a:lnTo>
                    <a:pt x="29" y="197"/>
                  </a:lnTo>
                  <a:lnTo>
                    <a:pt x="45" y="203"/>
                  </a:lnTo>
                  <a:lnTo>
                    <a:pt x="61" y="245"/>
                  </a:lnTo>
                  <a:lnTo>
                    <a:pt x="45" y="256"/>
                  </a:lnTo>
                  <a:lnTo>
                    <a:pt x="40" y="292"/>
                  </a:lnTo>
                  <a:lnTo>
                    <a:pt x="61" y="334"/>
                  </a:lnTo>
                  <a:lnTo>
                    <a:pt x="79" y="381"/>
                  </a:lnTo>
                  <a:lnTo>
                    <a:pt x="98" y="390"/>
                  </a:lnTo>
                  <a:lnTo>
                    <a:pt x="108" y="453"/>
                  </a:lnTo>
                  <a:lnTo>
                    <a:pt x="118" y="503"/>
                  </a:lnTo>
                  <a:lnTo>
                    <a:pt x="140" y="551"/>
                  </a:lnTo>
                  <a:lnTo>
                    <a:pt x="140" y="558"/>
                  </a:lnTo>
                  <a:lnTo>
                    <a:pt x="263" y="543"/>
                  </a:lnTo>
                  <a:lnTo>
                    <a:pt x="248" y="503"/>
                  </a:lnTo>
                  <a:lnTo>
                    <a:pt x="254" y="453"/>
                  </a:lnTo>
                  <a:lnTo>
                    <a:pt x="248" y="390"/>
                  </a:lnTo>
                  <a:lnTo>
                    <a:pt x="241" y="334"/>
                  </a:lnTo>
                  <a:lnTo>
                    <a:pt x="259" y="249"/>
                  </a:lnTo>
                  <a:lnTo>
                    <a:pt x="263" y="181"/>
                  </a:lnTo>
                  <a:lnTo>
                    <a:pt x="309" y="139"/>
                  </a:lnTo>
                  <a:lnTo>
                    <a:pt x="309" y="120"/>
                  </a:lnTo>
                  <a:lnTo>
                    <a:pt x="294" y="99"/>
                  </a:lnTo>
                  <a:lnTo>
                    <a:pt x="294" y="68"/>
                  </a:lnTo>
                  <a:lnTo>
                    <a:pt x="294" y="23"/>
                  </a:lnTo>
                  <a:lnTo>
                    <a:pt x="276" y="0"/>
                  </a:lnTo>
                  <a:lnTo>
                    <a:pt x="237" y="16"/>
                  </a:lnTo>
                  <a:lnTo>
                    <a:pt x="197" y="25"/>
                  </a:lnTo>
                  <a:lnTo>
                    <a:pt x="120" y="41"/>
                  </a:lnTo>
                  <a:lnTo>
                    <a:pt x="83" y="46"/>
                  </a:lnTo>
                  <a:lnTo>
                    <a:pt x="30" y="68"/>
                  </a:lnTo>
                  <a:lnTo>
                    <a:pt x="0" y="68"/>
                  </a:lnTo>
                  <a:lnTo>
                    <a:pt x="0" y="99"/>
                  </a:lnTo>
                  <a:lnTo>
                    <a:pt x="0" y="128"/>
                  </a:lnTo>
                  <a:close/>
                </a:path>
              </a:pathLst>
            </a:custGeom>
            <a:grpFill/>
            <a:ln w="9525">
              <a:solidFill>
                <a:srgbClr val="4B4B4B"/>
              </a:solidFill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ar-SA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1" name="Freeform 25">
              <a:extLst>
                <a:ext uri="{FF2B5EF4-FFF2-40B4-BE49-F238E27FC236}">
                  <a16:creationId xmlns:a16="http://schemas.microsoft.com/office/drawing/2014/main" id="{2D47B2A9-30DC-4807-A546-EAD429C8F01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55140" y="1960784"/>
              <a:ext cx="88270" cy="197880"/>
            </a:xfrm>
            <a:custGeom>
              <a:avLst/>
              <a:gdLst/>
              <a:ahLst/>
              <a:cxnLst>
                <a:cxn ang="0">
                  <a:pos x="100" y="0"/>
                </a:cxn>
                <a:cxn ang="0">
                  <a:pos x="76" y="7"/>
                </a:cxn>
                <a:cxn ang="0">
                  <a:pos x="51" y="7"/>
                </a:cxn>
                <a:cxn ang="0">
                  <a:pos x="51" y="34"/>
                </a:cxn>
                <a:cxn ang="0">
                  <a:pos x="46" y="54"/>
                </a:cxn>
                <a:cxn ang="0">
                  <a:pos x="35" y="70"/>
                </a:cxn>
                <a:cxn ang="0">
                  <a:pos x="53" y="93"/>
                </a:cxn>
                <a:cxn ang="0">
                  <a:pos x="53" y="138"/>
                </a:cxn>
                <a:cxn ang="0">
                  <a:pos x="53" y="169"/>
                </a:cxn>
                <a:cxn ang="0">
                  <a:pos x="68" y="190"/>
                </a:cxn>
                <a:cxn ang="0">
                  <a:pos x="68" y="209"/>
                </a:cxn>
                <a:cxn ang="0">
                  <a:pos x="22" y="251"/>
                </a:cxn>
                <a:cxn ang="0">
                  <a:pos x="18" y="319"/>
                </a:cxn>
                <a:cxn ang="0">
                  <a:pos x="0" y="404"/>
                </a:cxn>
                <a:cxn ang="0">
                  <a:pos x="7" y="460"/>
                </a:cxn>
                <a:cxn ang="0">
                  <a:pos x="13" y="523"/>
                </a:cxn>
                <a:cxn ang="0">
                  <a:pos x="7" y="573"/>
                </a:cxn>
                <a:cxn ang="0">
                  <a:pos x="22" y="613"/>
                </a:cxn>
                <a:cxn ang="0">
                  <a:pos x="221" y="565"/>
                </a:cxn>
                <a:cxn ang="0">
                  <a:pos x="232" y="530"/>
                </a:cxn>
                <a:cxn ang="0">
                  <a:pos x="271" y="517"/>
                </a:cxn>
                <a:cxn ang="0">
                  <a:pos x="266" y="505"/>
                </a:cxn>
                <a:cxn ang="0">
                  <a:pos x="275" y="456"/>
                </a:cxn>
                <a:cxn ang="0">
                  <a:pos x="275" y="456"/>
                </a:cxn>
                <a:cxn ang="0">
                  <a:pos x="232" y="412"/>
                </a:cxn>
                <a:cxn ang="0">
                  <a:pos x="100" y="0"/>
                </a:cxn>
              </a:cxnLst>
              <a:rect l="0" t="0" r="r" b="b"/>
              <a:pathLst>
                <a:path w="275" h="613">
                  <a:moveTo>
                    <a:pt x="100" y="0"/>
                  </a:moveTo>
                  <a:lnTo>
                    <a:pt x="76" y="7"/>
                  </a:lnTo>
                  <a:lnTo>
                    <a:pt x="51" y="7"/>
                  </a:lnTo>
                  <a:lnTo>
                    <a:pt x="51" y="34"/>
                  </a:lnTo>
                  <a:lnTo>
                    <a:pt x="46" y="54"/>
                  </a:lnTo>
                  <a:lnTo>
                    <a:pt x="35" y="70"/>
                  </a:lnTo>
                  <a:lnTo>
                    <a:pt x="53" y="93"/>
                  </a:lnTo>
                  <a:lnTo>
                    <a:pt x="53" y="138"/>
                  </a:lnTo>
                  <a:lnTo>
                    <a:pt x="53" y="169"/>
                  </a:lnTo>
                  <a:lnTo>
                    <a:pt x="68" y="190"/>
                  </a:lnTo>
                  <a:lnTo>
                    <a:pt x="68" y="209"/>
                  </a:lnTo>
                  <a:lnTo>
                    <a:pt x="22" y="251"/>
                  </a:lnTo>
                  <a:lnTo>
                    <a:pt x="18" y="319"/>
                  </a:lnTo>
                  <a:lnTo>
                    <a:pt x="0" y="404"/>
                  </a:lnTo>
                  <a:lnTo>
                    <a:pt x="7" y="460"/>
                  </a:lnTo>
                  <a:lnTo>
                    <a:pt x="13" y="523"/>
                  </a:lnTo>
                  <a:lnTo>
                    <a:pt x="7" y="573"/>
                  </a:lnTo>
                  <a:lnTo>
                    <a:pt x="22" y="613"/>
                  </a:lnTo>
                  <a:lnTo>
                    <a:pt x="221" y="565"/>
                  </a:lnTo>
                  <a:lnTo>
                    <a:pt x="232" y="530"/>
                  </a:lnTo>
                  <a:lnTo>
                    <a:pt x="271" y="517"/>
                  </a:lnTo>
                  <a:lnTo>
                    <a:pt x="266" y="505"/>
                  </a:lnTo>
                  <a:lnTo>
                    <a:pt x="275" y="456"/>
                  </a:lnTo>
                  <a:lnTo>
                    <a:pt x="275" y="456"/>
                  </a:lnTo>
                  <a:lnTo>
                    <a:pt x="232" y="412"/>
                  </a:lnTo>
                  <a:lnTo>
                    <a:pt x="100" y="0"/>
                  </a:lnTo>
                  <a:close/>
                </a:path>
              </a:pathLst>
            </a:custGeom>
            <a:grpFill/>
            <a:ln w="9525">
              <a:solidFill>
                <a:srgbClr val="4B4B4B"/>
              </a:solidFill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ar-SA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2" name="Freeform 26">
              <a:extLst>
                <a:ext uri="{FF2B5EF4-FFF2-40B4-BE49-F238E27FC236}">
                  <a16:creationId xmlns:a16="http://schemas.microsoft.com/office/drawing/2014/main" id="{A447117F-B723-433B-9948-CB629B3D79DF}"/>
                </a:ext>
              </a:extLst>
            </p:cNvPr>
            <p:cNvSpPr>
              <a:spLocks/>
            </p:cNvSpPr>
            <p:nvPr/>
          </p:nvSpPr>
          <p:spPr bwMode="auto">
            <a:xfrm>
              <a:off x="3422160" y="2200373"/>
              <a:ext cx="99910" cy="92150"/>
            </a:xfrm>
            <a:custGeom>
              <a:avLst/>
              <a:gdLst/>
              <a:ahLst/>
              <a:cxnLst>
                <a:cxn ang="0">
                  <a:pos x="19" y="163"/>
                </a:cxn>
                <a:cxn ang="0">
                  <a:pos x="19" y="200"/>
                </a:cxn>
                <a:cxn ang="0">
                  <a:pos x="44" y="231"/>
                </a:cxn>
                <a:cxn ang="0">
                  <a:pos x="18" y="265"/>
                </a:cxn>
                <a:cxn ang="0">
                  <a:pos x="26" y="285"/>
                </a:cxn>
                <a:cxn ang="0">
                  <a:pos x="48" y="275"/>
                </a:cxn>
                <a:cxn ang="0">
                  <a:pos x="72" y="253"/>
                </a:cxn>
                <a:cxn ang="0">
                  <a:pos x="80" y="243"/>
                </a:cxn>
                <a:cxn ang="0">
                  <a:pos x="109" y="215"/>
                </a:cxn>
                <a:cxn ang="0">
                  <a:pos x="136" y="199"/>
                </a:cxn>
                <a:cxn ang="0">
                  <a:pos x="183" y="199"/>
                </a:cxn>
                <a:cxn ang="0">
                  <a:pos x="201" y="188"/>
                </a:cxn>
                <a:cxn ang="0">
                  <a:pos x="216" y="178"/>
                </a:cxn>
                <a:cxn ang="0">
                  <a:pos x="238" y="167"/>
                </a:cxn>
                <a:cxn ang="0">
                  <a:pos x="272" y="157"/>
                </a:cxn>
                <a:cxn ang="0">
                  <a:pos x="298" y="153"/>
                </a:cxn>
                <a:cxn ang="0">
                  <a:pos x="309" y="145"/>
                </a:cxn>
                <a:cxn ang="0">
                  <a:pos x="277" y="0"/>
                </a:cxn>
                <a:cxn ang="0">
                  <a:pos x="132" y="28"/>
                </a:cxn>
                <a:cxn ang="0">
                  <a:pos x="0" y="53"/>
                </a:cxn>
                <a:cxn ang="0">
                  <a:pos x="0" y="57"/>
                </a:cxn>
                <a:cxn ang="0">
                  <a:pos x="19" y="163"/>
                </a:cxn>
              </a:cxnLst>
              <a:rect l="0" t="0" r="r" b="b"/>
              <a:pathLst>
                <a:path w="309" h="285">
                  <a:moveTo>
                    <a:pt x="19" y="163"/>
                  </a:moveTo>
                  <a:lnTo>
                    <a:pt x="19" y="200"/>
                  </a:lnTo>
                  <a:lnTo>
                    <a:pt x="44" y="231"/>
                  </a:lnTo>
                  <a:lnTo>
                    <a:pt x="18" y="265"/>
                  </a:lnTo>
                  <a:lnTo>
                    <a:pt x="26" y="285"/>
                  </a:lnTo>
                  <a:lnTo>
                    <a:pt x="48" y="275"/>
                  </a:lnTo>
                  <a:lnTo>
                    <a:pt x="72" y="253"/>
                  </a:lnTo>
                  <a:lnTo>
                    <a:pt x="80" y="243"/>
                  </a:lnTo>
                  <a:lnTo>
                    <a:pt x="109" y="215"/>
                  </a:lnTo>
                  <a:lnTo>
                    <a:pt x="136" y="199"/>
                  </a:lnTo>
                  <a:lnTo>
                    <a:pt x="183" y="199"/>
                  </a:lnTo>
                  <a:lnTo>
                    <a:pt x="201" y="188"/>
                  </a:lnTo>
                  <a:lnTo>
                    <a:pt x="216" y="178"/>
                  </a:lnTo>
                  <a:lnTo>
                    <a:pt x="238" y="167"/>
                  </a:lnTo>
                  <a:lnTo>
                    <a:pt x="272" y="157"/>
                  </a:lnTo>
                  <a:lnTo>
                    <a:pt x="298" y="153"/>
                  </a:lnTo>
                  <a:lnTo>
                    <a:pt x="309" y="145"/>
                  </a:lnTo>
                  <a:lnTo>
                    <a:pt x="277" y="0"/>
                  </a:lnTo>
                  <a:lnTo>
                    <a:pt x="132" y="28"/>
                  </a:lnTo>
                  <a:lnTo>
                    <a:pt x="0" y="53"/>
                  </a:lnTo>
                  <a:lnTo>
                    <a:pt x="0" y="57"/>
                  </a:lnTo>
                  <a:lnTo>
                    <a:pt x="19" y="163"/>
                  </a:lnTo>
                  <a:close/>
                </a:path>
              </a:pathLst>
            </a:custGeom>
            <a:grpFill/>
            <a:ln w="9525">
              <a:solidFill>
                <a:srgbClr val="4B4B4B"/>
              </a:solidFill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ar-SA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3" name="Freeform 27">
              <a:extLst>
                <a:ext uri="{FF2B5EF4-FFF2-40B4-BE49-F238E27FC236}">
                  <a16:creationId xmlns:a16="http://schemas.microsoft.com/office/drawing/2014/main" id="{6D6DBE7E-CF3A-49C8-B46D-54109DF27C67}"/>
                </a:ext>
              </a:extLst>
            </p:cNvPr>
            <p:cNvSpPr>
              <a:spLocks/>
            </p:cNvSpPr>
            <p:nvPr/>
          </p:nvSpPr>
          <p:spPr bwMode="auto">
            <a:xfrm>
              <a:off x="3511400" y="2193584"/>
              <a:ext cx="42680" cy="53350"/>
            </a:xfrm>
            <a:custGeom>
              <a:avLst/>
              <a:gdLst/>
              <a:ahLst/>
              <a:cxnLst>
                <a:cxn ang="0">
                  <a:pos x="122" y="76"/>
                </a:cxn>
                <a:cxn ang="0">
                  <a:pos x="117" y="69"/>
                </a:cxn>
                <a:cxn ang="0">
                  <a:pos x="109" y="62"/>
                </a:cxn>
                <a:cxn ang="0">
                  <a:pos x="95" y="55"/>
                </a:cxn>
                <a:cxn ang="0">
                  <a:pos x="89" y="51"/>
                </a:cxn>
                <a:cxn ang="0">
                  <a:pos x="82" y="37"/>
                </a:cxn>
                <a:cxn ang="0">
                  <a:pos x="68" y="22"/>
                </a:cxn>
                <a:cxn ang="0">
                  <a:pos x="54" y="0"/>
                </a:cxn>
                <a:cxn ang="0">
                  <a:pos x="0" y="22"/>
                </a:cxn>
                <a:cxn ang="0">
                  <a:pos x="32" y="167"/>
                </a:cxn>
                <a:cxn ang="0">
                  <a:pos x="43" y="157"/>
                </a:cxn>
                <a:cxn ang="0">
                  <a:pos x="52" y="151"/>
                </a:cxn>
                <a:cxn ang="0">
                  <a:pos x="71" y="140"/>
                </a:cxn>
                <a:cxn ang="0">
                  <a:pos x="71" y="126"/>
                </a:cxn>
                <a:cxn ang="0">
                  <a:pos x="71" y="119"/>
                </a:cxn>
                <a:cxn ang="0">
                  <a:pos x="71" y="104"/>
                </a:cxn>
                <a:cxn ang="0">
                  <a:pos x="71" y="92"/>
                </a:cxn>
                <a:cxn ang="0">
                  <a:pos x="71" y="79"/>
                </a:cxn>
                <a:cxn ang="0">
                  <a:pos x="71" y="74"/>
                </a:cxn>
                <a:cxn ang="0">
                  <a:pos x="78" y="69"/>
                </a:cxn>
                <a:cxn ang="0">
                  <a:pos x="86" y="69"/>
                </a:cxn>
                <a:cxn ang="0">
                  <a:pos x="99" y="74"/>
                </a:cxn>
                <a:cxn ang="0">
                  <a:pos x="103" y="83"/>
                </a:cxn>
                <a:cxn ang="0">
                  <a:pos x="110" y="105"/>
                </a:cxn>
                <a:cxn ang="0">
                  <a:pos x="110" y="110"/>
                </a:cxn>
                <a:cxn ang="0">
                  <a:pos x="120" y="118"/>
                </a:cxn>
                <a:cxn ang="0">
                  <a:pos x="127" y="110"/>
                </a:cxn>
                <a:cxn ang="0">
                  <a:pos x="129" y="105"/>
                </a:cxn>
                <a:cxn ang="0">
                  <a:pos x="131" y="101"/>
                </a:cxn>
                <a:cxn ang="0">
                  <a:pos x="122" y="76"/>
                </a:cxn>
              </a:cxnLst>
              <a:rect l="0" t="0" r="r" b="b"/>
              <a:pathLst>
                <a:path w="131" h="167">
                  <a:moveTo>
                    <a:pt x="122" y="76"/>
                  </a:moveTo>
                  <a:lnTo>
                    <a:pt x="117" y="69"/>
                  </a:lnTo>
                  <a:lnTo>
                    <a:pt x="109" y="62"/>
                  </a:lnTo>
                  <a:lnTo>
                    <a:pt x="95" y="55"/>
                  </a:lnTo>
                  <a:lnTo>
                    <a:pt x="89" y="51"/>
                  </a:lnTo>
                  <a:lnTo>
                    <a:pt x="82" y="37"/>
                  </a:lnTo>
                  <a:lnTo>
                    <a:pt x="68" y="22"/>
                  </a:lnTo>
                  <a:lnTo>
                    <a:pt x="54" y="0"/>
                  </a:lnTo>
                  <a:lnTo>
                    <a:pt x="0" y="22"/>
                  </a:lnTo>
                  <a:lnTo>
                    <a:pt x="32" y="167"/>
                  </a:lnTo>
                  <a:lnTo>
                    <a:pt x="43" y="157"/>
                  </a:lnTo>
                  <a:lnTo>
                    <a:pt x="52" y="151"/>
                  </a:lnTo>
                  <a:lnTo>
                    <a:pt x="71" y="140"/>
                  </a:lnTo>
                  <a:lnTo>
                    <a:pt x="71" y="126"/>
                  </a:lnTo>
                  <a:lnTo>
                    <a:pt x="71" y="119"/>
                  </a:lnTo>
                  <a:lnTo>
                    <a:pt x="71" y="104"/>
                  </a:lnTo>
                  <a:lnTo>
                    <a:pt x="71" y="92"/>
                  </a:lnTo>
                  <a:lnTo>
                    <a:pt x="71" y="79"/>
                  </a:lnTo>
                  <a:lnTo>
                    <a:pt x="71" y="74"/>
                  </a:lnTo>
                  <a:lnTo>
                    <a:pt x="78" y="69"/>
                  </a:lnTo>
                  <a:lnTo>
                    <a:pt x="86" y="69"/>
                  </a:lnTo>
                  <a:lnTo>
                    <a:pt x="99" y="74"/>
                  </a:lnTo>
                  <a:lnTo>
                    <a:pt x="103" y="83"/>
                  </a:lnTo>
                  <a:lnTo>
                    <a:pt x="110" y="105"/>
                  </a:lnTo>
                  <a:lnTo>
                    <a:pt x="110" y="110"/>
                  </a:lnTo>
                  <a:lnTo>
                    <a:pt x="120" y="118"/>
                  </a:lnTo>
                  <a:lnTo>
                    <a:pt x="127" y="110"/>
                  </a:lnTo>
                  <a:lnTo>
                    <a:pt x="129" y="105"/>
                  </a:lnTo>
                  <a:lnTo>
                    <a:pt x="131" y="101"/>
                  </a:lnTo>
                  <a:lnTo>
                    <a:pt x="122" y="76"/>
                  </a:lnTo>
                  <a:close/>
                </a:path>
              </a:pathLst>
            </a:custGeom>
            <a:grpFill/>
            <a:ln w="9525">
              <a:solidFill>
                <a:srgbClr val="4B4B4B"/>
              </a:solidFill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ar-SA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4" name="Freeform 28">
              <a:extLst>
                <a:ext uri="{FF2B5EF4-FFF2-40B4-BE49-F238E27FC236}">
                  <a16:creationId xmlns:a16="http://schemas.microsoft.com/office/drawing/2014/main" id="{B0C2171F-0CA6-4001-B503-5748263BBB24}"/>
                </a:ext>
              </a:extLst>
            </p:cNvPr>
            <p:cNvSpPr>
              <a:spLocks/>
            </p:cNvSpPr>
            <p:nvPr/>
          </p:nvSpPr>
          <p:spPr bwMode="auto">
            <a:xfrm>
              <a:off x="3422160" y="2127624"/>
              <a:ext cx="192060" cy="98940"/>
            </a:xfrm>
            <a:custGeom>
              <a:avLst/>
              <a:gdLst/>
              <a:ahLst/>
              <a:cxnLst>
                <a:cxn ang="0">
                  <a:pos x="576" y="181"/>
                </a:cxn>
                <a:cxn ang="0">
                  <a:pos x="556" y="161"/>
                </a:cxn>
                <a:cxn ang="0">
                  <a:pos x="530" y="142"/>
                </a:cxn>
                <a:cxn ang="0">
                  <a:pos x="534" y="159"/>
                </a:cxn>
                <a:cxn ang="0">
                  <a:pos x="558" y="192"/>
                </a:cxn>
                <a:cxn ang="0">
                  <a:pos x="523" y="203"/>
                </a:cxn>
                <a:cxn ang="0">
                  <a:pos x="478" y="207"/>
                </a:cxn>
                <a:cxn ang="0">
                  <a:pos x="466" y="193"/>
                </a:cxn>
                <a:cxn ang="0">
                  <a:pos x="444" y="177"/>
                </a:cxn>
                <a:cxn ang="0">
                  <a:pos x="444" y="149"/>
                </a:cxn>
                <a:cxn ang="0">
                  <a:pos x="401" y="120"/>
                </a:cxn>
                <a:cxn ang="0">
                  <a:pos x="376" y="120"/>
                </a:cxn>
                <a:cxn ang="0">
                  <a:pos x="372" y="92"/>
                </a:cxn>
                <a:cxn ang="0">
                  <a:pos x="391" y="70"/>
                </a:cxn>
                <a:cxn ang="0">
                  <a:pos x="417" y="52"/>
                </a:cxn>
                <a:cxn ang="0">
                  <a:pos x="415" y="36"/>
                </a:cxn>
                <a:cxn ang="0">
                  <a:pos x="394" y="36"/>
                </a:cxn>
                <a:cxn ang="0">
                  <a:pos x="372" y="0"/>
                </a:cxn>
                <a:cxn ang="0">
                  <a:pos x="322" y="48"/>
                </a:cxn>
                <a:cxn ang="0">
                  <a:pos x="0" y="111"/>
                </a:cxn>
                <a:cxn ang="0">
                  <a:pos x="0" y="278"/>
                </a:cxn>
                <a:cxn ang="0">
                  <a:pos x="277" y="225"/>
                </a:cxn>
                <a:cxn ang="0">
                  <a:pos x="345" y="225"/>
                </a:cxn>
                <a:cxn ang="0">
                  <a:pos x="366" y="254"/>
                </a:cxn>
                <a:cxn ang="0">
                  <a:pos x="386" y="265"/>
                </a:cxn>
                <a:cxn ang="0">
                  <a:pos x="399" y="279"/>
                </a:cxn>
                <a:cxn ang="0">
                  <a:pos x="408" y="306"/>
                </a:cxn>
                <a:cxn ang="0">
                  <a:pos x="422" y="306"/>
                </a:cxn>
                <a:cxn ang="0">
                  <a:pos x="435" y="274"/>
                </a:cxn>
                <a:cxn ang="0">
                  <a:pos x="453" y="247"/>
                </a:cxn>
                <a:cxn ang="0">
                  <a:pos x="473" y="252"/>
                </a:cxn>
                <a:cxn ang="0">
                  <a:pos x="477" y="281"/>
                </a:cxn>
                <a:cxn ang="0">
                  <a:pos x="503" y="256"/>
                </a:cxn>
                <a:cxn ang="0">
                  <a:pos x="519" y="247"/>
                </a:cxn>
                <a:cxn ang="0">
                  <a:pos x="553" y="239"/>
                </a:cxn>
                <a:cxn ang="0">
                  <a:pos x="581" y="221"/>
                </a:cxn>
                <a:cxn ang="0">
                  <a:pos x="595" y="199"/>
                </a:cxn>
              </a:cxnLst>
              <a:rect l="0" t="0" r="r" b="b"/>
              <a:pathLst>
                <a:path w="595" h="306">
                  <a:moveTo>
                    <a:pt x="587" y="192"/>
                  </a:moveTo>
                  <a:lnTo>
                    <a:pt x="576" y="181"/>
                  </a:lnTo>
                  <a:lnTo>
                    <a:pt x="569" y="172"/>
                  </a:lnTo>
                  <a:lnTo>
                    <a:pt x="556" y="161"/>
                  </a:lnTo>
                  <a:lnTo>
                    <a:pt x="538" y="149"/>
                  </a:lnTo>
                  <a:lnTo>
                    <a:pt x="530" y="142"/>
                  </a:lnTo>
                  <a:lnTo>
                    <a:pt x="527" y="150"/>
                  </a:lnTo>
                  <a:lnTo>
                    <a:pt x="534" y="159"/>
                  </a:lnTo>
                  <a:lnTo>
                    <a:pt x="548" y="179"/>
                  </a:lnTo>
                  <a:lnTo>
                    <a:pt x="558" y="192"/>
                  </a:lnTo>
                  <a:lnTo>
                    <a:pt x="545" y="203"/>
                  </a:lnTo>
                  <a:lnTo>
                    <a:pt x="523" y="203"/>
                  </a:lnTo>
                  <a:lnTo>
                    <a:pt x="488" y="217"/>
                  </a:lnTo>
                  <a:lnTo>
                    <a:pt x="478" y="207"/>
                  </a:lnTo>
                  <a:lnTo>
                    <a:pt x="474" y="199"/>
                  </a:lnTo>
                  <a:lnTo>
                    <a:pt x="466" y="193"/>
                  </a:lnTo>
                  <a:lnTo>
                    <a:pt x="455" y="184"/>
                  </a:lnTo>
                  <a:lnTo>
                    <a:pt x="444" y="177"/>
                  </a:lnTo>
                  <a:lnTo>
                    <a:pt x="452" y="164"/>
                  </a:lnTo>
                  <a:lnTo>
                    <a:pt x="444" y="149"/>
                  </a:lnTo>
                  <a:lnTo>
                    <a:pt x="426" y="134"/>
                  </a:lnTo>
                  <a:lnTo>
                    <a:pt x="401" y="120"/>
                  </a:lnTo>
                  <a:lnTo>
                    <a:pt x="387" y="124"/>
                  </a:lnTo>
                  <a:lnTo>
                    <a:pt x="376" y="120"/>
                  </a:lnTo>
                  <a:lnTo>
                    <a:pt x="372" y="111"/>
                  </a:lnTo>
                  <a:lnTo>
                    <a:pt x="372" y="92"/>
                  </a:lnTo>
                  <a:lnTo>
                    <a:pt x="380" y="78"/>
                  </a:lnTo>
                  <a:lnTo>
                    <a:pt x="391" y="70"/>
                  </a:lnTo>
                  <a:lnTo>
                    <a:pt x="404" y="60"/>
                  </a:lnTo>
                  <a:lnTo>
                    <a:pt x="417" y="52"/>
                  </a:lnTo>
                  <a:lnTo>
                    <a:pt x="422" y="42"/>
                  </a:lnTo>
                  <a:lnTo>
                    <a:pt x="415" y="36"/>
                  </a:lnTo>
                  <a:lnTo>
                    <a:pt x="402" y="36"/>
                  </a:lnTo>
                  <a:lnTo>
                    <a:pt x="394" y="36"/>
                  </a:lnTo>
                  <a:lnTo>
                    <a:pt x="381" y="17"/>
                  </a:lnTo>
                  <a:lnTo>
                    <a:pt x="372" y="0"/>
                  </a:lnTo>
                  <a:lnTo>
                    <a:pt x="333" y="13"/>
                  </a:lnTo>
                  <a:lnTo>
                    <a:pt x="322" y="48"/>
                  </a:lnTo>
                  <a:lnTo>
                    <a:pt x="123" y="96"/>
                  </a:lnTo>
                  <a:lnTo>
                    <a:pt x="0" y="111"/>
                  </a:lnTo>
                  <a:lnTo>
                    <a:pt x="0" y="181"/>
                  </a:lnTo>
                  <a:lnTo>
                    <a:pt x="0" y="278"/>
                  </a:lnTo>
                  <a:lnTo>
                    <a:pt x="132" y="253"/>
                  </a:lnTo>
                  <a:lnTo>
                    <a:pt x="277" y="225"/>
                  </a:lnTo>
                  <a:lnTo>
                    <a:pt x="331" y="203"/>
                  </a:lnTo>
                  <a:lnTo>
                    <a:pt x="345" y="225"/>
                  </a:lnTo>
                  <a:lnTo>
                    <a:pt x="359" y="240"/>
                  </a:lnTo>
                  <a:lnTo>
                    <a:pt x="366" y="254"/>
                  </a:lnTo>
                  <a:lnTo>
                    <a:pt x="372" y="258"/>
                  </a:lnTo>
                  <a:lnTo>
                    <a:pt x="386" y="265"/>
                  </a:lnTo>
                  <a:lnTo>
                    <a:pt x="394" y="272"/>
                  </a:lnTo>
                  <a:lnTo>
                    <a:pt x="399" y="279"/>
                  </a:lnTo>
                  <a:lnTo>
                    <a:pt x="408" y="304"/>
                  </a:lnTo>
                  <a:lnTo>
                    <a:pt x="408" y="306"/>
                  </a:lnTo>
                  <a:lnTo>
                    <a:pt x="415" y="306"/>
                  </a:lnTo>
                  <a:lnTo>
                    <a:pt x="422" y="306"/>
                  </a:lnTo>
                  <a:lnTo>
                    <a:pt x="435" y="292"/>
                  </a:lnTo>
                  <a:lnTo>
                    <a:pt x="435" y="274"/>
                  </a:lnTo>
                  <a:lnTo>
                    <a:pt x="448" y="258"/>
                  </a:lnTo>
                  <a:lnTo>
                    <a:pt x="453" y="247"/>
                  </a:lnTo>
                  <a:lnTo>
                    <a:pt x="465" y="239"/>
                  </a:lnTo>
                  <a:lnTo>
                    <a:pt x="473" y="252"/>
                  </a:lnTo>
                  <a:lnTo>
                    <a:pt x="477" y="272"/>
                  </a:lnTo>
                  <a:lnTo>
                    <a:pt x="477" y="281"/>
                  </a:lnTo>
                  <a:lnTo>
                    <a:pt x="494" y="272"/>
                  </a:lnTo>
                  <a:lnTo>
                    <a:pt x="503" y="256"/>
                  </a:lnTo>
                  <a:lnTo>
                    <a:pt x="503" y="247"/>
                  </a:lnTo>
                  <a:lnTo>
                    <a:pt x="519" y="247"/>
                  </a:lnTo>
                  <a:lnTo>
                    <a:pt x="533" y="239"/>
                  </a:lnTo>
                  <a:lnTo>
                    <a:pt x="553" y="239"/>
                  </a:lnTo>
                  <a:lnTo>
                    <a:pt x="565" y="225"/>
                  </a:lnTo>
                  <a:lnTo>
                    <a:pt x="581" y="221"/>
                  </a:lnTo>
                  <a:lnTo>
                    <a:pt x="592" y="213"/>
                  </a:lnTo>
                  <a:lnTo>
                    <a:pt x="595" y="199"/>
                  </a:lnTo>
                  <a:lnTo>
                    <a:pt x="587" y="192"/>
                  </a:lnTo>
                  <a:close/>
                </a:path>
              </a:pathLst>
            </a:custGeom>
            <a:grpFill/>
            <a:ln w="9525">
              <a:solidFill>
                <a:srgbClr val="4B4B4B"/>
              </a:solidFill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ar-SA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5" name="Freeform 29">
              <a:extLst>
                <a:ext uri="{FF2B5EF4-FFF2-40B4-BE49-F238E27FC236}">
                  <a16:creationId xmlns:a16="http://schemas.microsoft.com/office/drawing/2014/main" id="{3115E493-A977-48FD-9672-EBD55EAE0DCA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1540" y="2219773"/>
              <a:ext cx="18430" cy="12610"/>
            </a:xfrm>
            <a:custGeom>
              <a:avLst/>
              <a:gdLst/>
              <a:ahLst/>
              <a:cxnLst>
                <a:cxn ang="0">
                  <a:pos x="13" y="38"/>
                </a:cxn>
                <a:cxn ang="0">
                  <a:pos x="31" y="38"/>
                </a:cxn>
                <a:cxn ang="0">
                  <a:pos x="46" y="24"/>
                </a:cxn>
                <a:cxn ang="0">
                  <a:pos x="56" y="16"/>
                </a:cxn>
                <a:cxn ang="0">
                  <a:pos x="35" y="6"/>
                </a:cxn>
                <a:cxn ang="0">
                  <a:pos x="35" y="6"/>
                </a:cxn>
                <a:cxn ang="0">
                  <a:pos x="27" y="2"/>
                </a:cxn>
                <a:cxn ang="0">
                  <a:pos x="21" y="0"/>
                </a:cxn>
                <a:cxn ang="0">
                  <a:pos x="20" y="0"/>
                </a:cxn>
                <a:cxn ang="0">
                  <a:pos x="18" y="0"/>
                </a:cxn>
                <a:cxn ang="0">
                  <a:pos x="18" y="0"/>
                </a:cxn>
                <a:cxn ang="0">
                  <a:pos x="0" y="29"/>
                </a:cxn>
                <a:cxn ang="0">
                  <a:pos x="13" y="38"/>
                </a:cxn>
              </a:cxnLst>
              <a:rect l="0" t="0" r="r" b="b"/>
              <a:pathLst>
                <a:path w="56" h="38">
                  <a:moveTo>
                    <a:pt x="13" y="38"/>
                  </a:moveTo>
                  <a:lnTo>
                    <a:pt x="31" y="38"/>
                  </a:lnTo>
                  <a:lnTo>
                    <a:pt x="46" y="24"/>
                  </a:lnTo>
                  <a:lnTo>
                    <a:pt x="56" y="16"/>
                  </a:lnTo>
                  <a:lnTo>
                    <a:pt x="35" y="6"/>
                  </a:lnTo>
                  <a:lnTo>
                    <a:pt x="35" y="6"/>
                  </a:lnTo>
                  <a:lnTo>
                    <a:pt x="27" y="2"/>
                  </a:lnTo>
                  <a:lnTo>
                    <a:pt x="21" y="0"/>
                  </a:lnTo>
                  <a:lnTo>
                    <a:pt x="20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0" y="29"/>
                  </a:lnTo>
                  <a:lnTo>
                    <a:pt x="13" y="38"/>
                  </a:lnTo>
                  <a:close/>
                </a:path>
              </a:pathLst>
            </a:custGeom>
            <a:grpFill/>
            <a:ln w="9525">
              <a:solidFill>
                <a:srgbClr val="4B4B4B"/>
              </a:solidFill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ar-SA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6" name="Freeform 30">
              <a:extLst>
                <a:ext uri="{FF2B5EF4-FFF2-40B4-BE49-F238E27FC236}">
                  <a16:creationId xmlns:a16="http://schemas.microsoft.com/office/drawing/2014/main" id="{3FA7C546-9A5C-4DEB-92BF-0238407A16B0}"/>
                </a:ext>
              </a:extLst>
            </p:cNvPr>
            <p:cNvSpPr>
              <a:spLocks/>
            </p:cNvSpPr>
            <p:nvPr/>
          </p:nvSpPr>
          <p:spPr bwMode="auto">
            <a:xfrm>
              <a:off x="3348440" y="2285734"/>
              <a:ext cx="73720" cy="167810"/>
            </a:xfrm>
            <a:custGeom>
              <a:avLst/>
              <a:gdLst/>
              <a:ahLst/>
              <a:cxnLst>
                <a:cxn ang="0">
                  <a:pos x="198" y="71"/>
                </a:cxn>
                <a:cxn ang="0">
                  <a:pos x="198" y="52"/>
                </a:cxn>
                <a:cxn ang="0">
                  <a:pos x="186" y="36"/>
                </a:cxn>
                <a:cxn ang="0">
                  <a:pos x="115" y="14"/>
                </a:cxn>
                <a:cxn ang="0">
                  <a:pos x="41" y="0"/>
                </a:cxn>
                <a:cxn ang="0">
                  <a:pos x="37" y="14"/>
                </a:cxn>
                <a:cxn ang="0">
                  <a:pos x="32" y="36"/>
                </a:cxn>
                <a:cxn ang="0">
                  <a:pos x="18" y="50"/>
                </a:cxn>
                <a:cxn ang="0">
                  <a:pos x="7" y="77"/>
                </a:cxn>
                <a:cxn ang="0">
                  <a:pos x="9" y="110"/>
                </a:cxn>
                <a:cxn ang="0">
                  <a:pos x="11" y="138"/>
                </a:cxn>
                <a:cxn ang="0">
                  <a:pos x="8" y="167"/>
                </a:cxn>
                <a:cxn ang="0">
                  <a:pos x="26" y="177"/>
                </a:cxn>
                <a:cxn ang="0">
                  <a:pos x="43" y="188"/>
                </a:cxn>
                <a:cxn ang="0">
                  <a:pos x="57" y="211"/>
                </a:cxn>
                <a:cxn ang="0">
                  <a:pos x="79" y="231"/>
                </a:cxn>
                <a:cxn ang="0">
                  <a:pos x="108" y="250"/>
                </a:cxn>
                <a:cxn ang="0">
                  <a:pos x="108" y="260"/>
                </a:cxn>
                <a:cxn ang="0">
                  <a:pos x="93" y="292"/>
                </a:cxn>
                <a:cxn ang="0">
                  <a:pos x="55" y="321"/>
                </a:cxn>
                <a:cxn ang="0">
                  <a:pos x="15" y="351"/>
                </a:cxn>
                <a:cxn ang="0">
                  <a:pos x="5" y="369"/>
                </a:cxn>
                <a:cxn ang="0">
                  <a:pos x="0" y="397"/>
                </a:cxn>
                <a:cxn ang="0">
                  <a:pos x="3" y="414"/>
                </a:cxn>
                <a:cxn ang="0">
                  <a:pos x="14" y="435"/>
                </a:cxn>
                <a:cxn ang="0">
                  <a:pos x="40" y="456"/>
                </a:cxn>
                <a:cxn ang="0">
                  <a:pos x="62" y="465"/>
                </a:cxn>
                <a:cxn ang="0">
                  <a:pos x="83" y="475"/>
                </a:cxn>
                <a:cxn ang="0">
                  <a:pos x="102" y="469"/>
                </a:cxn>
                <a:cxn ang="0">
                  <a:pos x="127" y="475"/>
                </a:cxn>
                <a:cxn ang="0">
                  <a:pos x="136" y="475"/>
                </a:cxn>
                <a:cxn ang="0">
                  <a:pos x="129" y="493"/>
                </a:cxn>
                <a:cxn ang="0">
                  <a:pos x="130" y="512"/>
                </a:cxn>
                <a:cxn ang="0">
                  <a:pos x="136" y="518"/>
                </a:cxn>
                <a:cxn ang="0">
                  <a:pos x="144" y="518"/>
                </a:cxn>
                <a:cxn ang="0">
                  <a:pos x="148" y="482"/>
                </a:cxn>
                <a:cxn ang="0">
                  <a:pos x="152" y="469"/>
                </a:cxn>
                <a:cxn ang="0">
                  <a:pos x="166" y="453"/>
                </a:cxn>
                <a:cxn ang="0">
                  <a:pos x="191" y="426"/>
                </a:cxn>
                <a:cxn ang="0">
                  <a:pos x="200" y="383"/>
                </a:cxn>
                <a:cxn ang="0">
                  <a:pos x="200" y="358"/>
                </a:cxn>
                <a:cxn ang="0">
                  <a:pos x="218" y="338"/>
                </a:cxn>
                <a:cxn ang="0">
                  <a:pos x="222" y="292"/>
                </a:cxn>
                <a:cxn ang="0">
                  <a:pos x="229" y="264"/>
                </a:cxn>
                <a:cxn ang="0">
                  <a:pos x="229" y="221"/>
                </a:cxn>
                <a:cxn ang="0">
                  <a:pos x="229" y="196"/>
                </a:cxn>
                <a:cxn ang="0">
                  <a:pos x="218" y="167"/>
                </a:cxn>
                <a:cxn ang="0">
                  <a:pos x="195" y="161"/>
                </a:cxn>
                <a:cxn ang="0">
                  <a:pos x="184" y="161"/>
                </a:cxn>
                <a:cxn ang="0">
                  <a:pos x="186" y="136"/>
                </a:cxn>
                <a:cxn ang="0">
                  <a:pos x="202" y="110"/>
                </a:cxn>
                <a:cxn ang="0">
                  <a:pos x="211" y="97"/>
                </a:cxn>
                <a:cxn ang="0">
                  <a:pos x="205" y="95"/>
                </a:cxn>
                <a:cxn ang="0">
                  <a:pos x="198" y="71"/>
                </a:cxn>
              </a:cxnLst>
              <a:rect l="0" t="0" r="r" b="b"/>
              <a:pathLst>
                <a:path w="229" h="518">
                  <a:moveTo>
                    <a:pt x="198" y="71"/>
                  </a:moveTo>
                  <a:lnTo>
                    <a:pt x="198" y="52"/>
                  </a:lnTo>
                  <a:lnTo>
                    <a:pt x="186" y="36"/>
                  </a:lnTo>
                  <a:lnTo>
                    <a:pt x="115" y="14"/>
                  </a:lnTo>
                  <a:lnTo>
                    <a:pt x="41" y="0"/>
                  </a:lnTo>
                  <a:lnTo>
                    <a:pt x="37" y="14"/>
                  </a:lnTo>
                  <a:lnTo>
                    <a:pt x="32" y="36"/>
                  </a:lnTo>
                  <a:lnTo>
                    <a:pt x="18" y="50"/>
                  </a:lnTo>
                  <a:lnTo>
                    <a:pt x="7" y="77"/>
                  </a:lnTo>
                  <a:lnTo>
                    <a:pt x="9" y="110"/>
                  </a:lnTo>
                  <a:lnTo>
                    <a:pt x="11" y="138"/>
                  </a:lnTo>
                  <a:lnTo>
                    <a:pt x="8" y="167"/>
                  </a:lnTo>
                  <a:lnTo>
                    <a:pt x="26" y="177"/>
                  </a:lnTo>
                  <a:lnTo>
                    <a:pt x="43" y="188"/>
                  </a:lnTo>
                  <a:lnTo>
                    <a:pt x="57" y="211"/>
                  </a:lnTo>
                  <a:lnTo>
                    <a:pt x="79" y="231"/>
                  </a:lnTo>
                  <a:lnTo>
                    <a:pt x="108" y="250"/>
                  </a:lnTo>
                  <a:lnTo>
                    <a:pt x="108" y="260"/>
                  </a:lnTo>
                  <a:lnTo>
                    <a:pt x="93" y="292"/>
                  </a:lnTo>
                  <a:lnTo>
                    <a:pt x="55" y="321"/>
                  </a:lnTo>
                  <a:lnTo>
                    <a:pt x="15" y="351"/>
                  </a:lnTo>
                  <a:lnTo>
                    <a:pt x="5" y="369"/>
                  </a:lnTo>
                  <a:lnTo>
                    <a:pt x="0" y="397"/>
                  </a:lnTo>
                  <a:lnTo>
                    <a:pt x="3" y="414"/>
                  </a:lnTo>
                  <a:lnTo>
                    <a:pt x="14" y="435"/>
                  </a:lnTo>
                  <a:lnTo>
                    <a:pt x="40" y="456"/>
                  </a:lnTo>
                  <a:lnTo>
                    <a:pt x="62" y="465"/>
                  </a:lnTo>
                  <a:lnTo>
                    <a:pt x="83" y="475"/>
                  </a:lnTo>
                  <a:lnTo>
                    <a:pt x="102" y="469"/>
                  </a:lnTo>
                  <a:lnTo>
                    <a:pt x="127" y="475"/>
                  </a:lnTo>
                  <a:lnTo>
                    <a:pt x="136" y="475"/>
                  </a:lnTo>
                  <a:lnTo>
                    <a:pt x="129" y="493"/>
                  </a:lnTo>
                  <a:lnTo>
                    <a:pt x="130" y="512"/>
                  </a:lnTo>
                  <a:lnTo>
                    <a:pt x="136" y="518"/>
                  </a:lnTo>
                  <a:lnTo>
                    <a:pt x="144" y="518"/>
                  </a:lnTo>
                  <a:lnTo>
                    <a:pt x="148" y="482"/>
                  </a:lnTo>
                  <a:lnTo>
                    <a:pt x="152" y="469"/>
                  </a:lnTo>
                  <a:lnTo>
                    <a:pt x="166" y="453"/>
                  </a:lnTo>
                  <a:lnTo>
                    <a:pt x="191" y="426"/>
                  </a:lnTo>
                  <a:lnTo>
                    <a:pt x="200" y="383"/>
                  </a:lnTo>
                  <a:lnTo>
                    <a:pt x="200" y="358"/>
                  </a:lnTo>
                  <a:lnTo>
                    <a:pt x="218" y="338"/>
                  </a:lnTo>
                  <a:lnTo>
                    <a:pt x="222" y="292"/>
                  </a:lnTo>
                  <a:lnTo>
                    <a:pt x="229" y="264"/>
                  </a:lnTo>
                  <a:lnTo>
                    <a:pt x="229" y="221"/>
                  </a:lnTo>
                  <a:lnTo>
                    <a:pt x="229" y="196"/>
                  </a:lnTo>
                  <a:lnTo>
                    <a:pt x="218" y="167"/>
                  </a:lnTo>
                  <a:lnTo>
                    <a:pt x="195" y="161"/>
                  </a:lnTo>
                  <a:lnTo>
                    <a:pt x="184" y="161"/>
                  </a:lnTo>
                  <a:lnTo>
                    <a:pt x="186" y="136"/>
                  </a:lnTo>
                  <a:lnTo>
                    <a:pt x="202" y="110"/>
                  </a:lnTo>
                  <a:lnTo>
                    <a:pt x="211" y="97"/>
                  </a:lnTo>
                  <a:lnTo>
                    <a:pt x="205" y="95"/>
                  </a:lnTo>
                  <a:lnTo>
                    <a:pt x="198" y="71"/>
                  </a:lnTo>
                  <a:close/>
                </a:path>
              </a:pathLst>
            </a:custGeom>
            <a:grpFill/>
            <a:ln w="9525">
              <a:solidFill>
                <a:srgbClr val="4B4B4B"/>
              </a:solidFill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ar-SA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7" name="Freeform 31">
              <a:extLst>
                <a:ext uri="{FF2B5EF4-FFF2-40B4-BE49-F238E27FC236}">
                  <a16:creationId xmlns:a16="http://schemas.microsoft.com/office/drawing/2014/main" id="{760BAF96-BDEB-4A01-A6C5-EF708C1DA8E8}"/>
                </a:ext>
              </a:extLst>
            </p:cNvPr>
            <p:cNvSpPr>
              <a:spLocks/>
            </p:cNvSpPr>
            <p:nvPr/>
          </p:nvSpPr>
          <p:spPr bwMode="auto">
            <a:xfrm>
              <a:off x="3333890" y="2401164"/>
              <a:ext cx="57230" cy="96030"/>
            </a:xfrm>
            <a:custGeom>
              <a:avLst/>
              <a:gdLst/>
              <a:ahLst/>
              <a:cxnLst>
                <a:cxn ang="0">
                  <a:pos x="46" y="57"/>
                </a:cxn>
                <a:cxn ang="0">
                  <a:pos x="43" y="40"/>
                </a:cxn>
                <a:cxn ang="0">
                  <a:pos x="48" y="12"/>
                </a:cxn>
                <a:cxn ang="0">
                  <a:pos x="52" y="4"/>
                </a:cxn>
                <a:cxn ang="0">
                  <a:pos x="47" y="0"/>
                </a:cxn>
                <a:cxn ang="0">
                  <a:pos x="27" y="0"/>
                </a:cxn>
                <a:cxn ang="0">
                  <a:pos x="21" y="0"/>
                </a:cxn>
                <a:cxn ang="0">
                  <a:pos x="7" y="11"/>
                </a:cxn>
                <a:cxn ang="0">
                  <a:pos x="0" y="29"/>
                </a:cxn>
                <a:cxn ang="0">
                  <a:pos x="64" y="296"/>
                </a:cxn>
                <a:cxn ang="0">
                  <a:pos x="176" y="279"/>
                </a:cxn>
                <a:cxn ang="0">
                  <a:pos x="169" y="241"/>
                </a:cxn>
                <a:cxn ang="0">
                  <a:pos x="157" y="219"/>
                </a:cxn>
                <a:cxn ang="0">
                  <a:pos x="145" y="205"/>
                </a:cxn>
                <a:cxn ang="0">
                  <a:pos x="136" y="201"/>
                </a:cxn>
                <a:cxn ang="0">
                  <a:pos x="122" y="189"/>
                </a:cxn>
                <a:cxn ang="0">
                  <a:pos x="107" y="173"/>
                </a:cxn>
                <a:cxn ang="0">
                  <a:pos x="94" y="155"/>
                </a:cxn>
                <a:cxn ang="0">
                  <a:pos x="83" y="130"/>
                </a:cxn>
                <a:cxn ang="0">
                  <a:pos x="70" y="108"/>
                </a:cxn>
                <a:cxn ang="0">
                  <a:pos x="82" y="97"/>
                </a:cxn>
                <a:cxn ang="0">
                  <a:pos x="57" y="78"/>
                </a:cxn>
                <a:cxn ang="0">
                  <a:pos x="46" y="57"/>
                </a:cxn>
              </a:cxnLst>
              <a:rect l="0" t="0" r="r" b="b"/>
              <a:pathLst>
                <a:path w="176" h="296">
                  <a:moveTo>
                    <a:pt x="46" y="57"/>
                  </a:moveTo>
                  <a:lnTo>
                    <a:pt x="43" y="40"/>
                  </a:lnTo>
                  <a:lnTo>
                    <a:pt x="48" y="12"/>
                  </a:lnTo>
                  <a:lnTo>
                    <a:pt x="52" y="4"/>
                  </a:lnTo>
                  <a:lnTo>
                    <a:pt x="47" y="0"/>
                  </a:lnTo>
                  <a:lnTo>
                    <a:pt x="27" y="0"/>
                  </a:lnTo>
                  <a:lnTo>
                    <a:pt x="21" y="0"/>
                  </a:lnTo>
                  <a:lnTo>
                    <a:pt x="7" y="11"/>
                  </a:lnTo>
                  <a:lnTo>
                    <a:pt x="0" y="29"/>
                  </a:lnTo>
                  <a:lnTo>
                    <a:pt x="64" y="296"/>
                  </a:lnTo>
                  <a:lnTo>
                    <a:pt x="176" y="279"/>
                  </a:lnTo>
                  <a:lnTo>
                    <a:pt x="169" y="241"/>
                  </a:lnTo>
                  <a:lnTo>
                    <a:pt x="157" y="219"/>
                  </a:lnTo>
                  <a:lnTo>
                    <a:pt x="145" y="205"/>
                  </a:lnTo>
                  <a:lnTo>
                    <a:pt x="136" y="201"/>
                  </a:lnTo>
                  <a:lnTo>
                    <a:pt x="122" y="189"/>
                  </a:lnTo>
                  <a:lnTo>
                    <a:pt x="107" y="173"/>
                  </a:lnTo>
                  <a:lnTo>
                    <a:pt x="94" y="155"/>
                  </a:lnTo>
                  <a:lnTo>
                    <a:pt x="83" y="130"/>
                  </a:lnTo>
                  <a:lnTo>
                    <a:pt x="70" y="108"/>
                  </a:lnTo>
                  <a:lnTo>
                    <a:pt x="82" y="97"/>
                  </a:lnTo>
                  <a:lnTo>
                    <a:pt x="57" y="78"/>
                  </a:lnTo>
                  <a:lnTo>
                    <a:pt x="46" y="57"/>
                  </a:lnTo>
                  <a:close/>
                </a:path>
              </a:pathLst>
            </a:custGeom>
            <a:grpFill/>
            <a:ln w="9525">
              <a:solidFill>
                <a:srgbClr val="4B4B4B"/>
              </a:solidFill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ar-SA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8" name="Freeform 32">
              <a:extLst>
                <a:ext uri="{FF2B5EF4-FFF2-40B4-BE49-F238E27FC236}">
                  <a16:creationId xmlns:a16="http://schemas.microsoft.com/office/drawing/2014/main" id="{7F27135B-08AD-4B95-B036-A1AF68963981}"/>
                </a:ext>
              </a:extLst>
            </p:cNvPr>
            <p:cNvSpPr>
              <a:spLocks/>
            </p:cNvSpPr>
            <p:nvPr/>
          </p:nvSpPr>
          <p:spPr bwMode="auto">
            <a:xfrm>
              <a:off x="3049680" y="2241113"/>
              <a:ext cx="333680" cy="216310"/>
            </a:xfrm>
            <a:custGeom>
              <a:avLst/>
              <a:gdLst/>
              <a:ahLst/>
              <a:cxnLst>
                <a:cxn ang="0">
                  <a:pos x="901" y="497"/>
                </a:cxn>
                <a:cxn ang="0">
                  <a:pos x="907" y="497"/>
                </a:cxn>
                <a:cxn ang="0">
                  <a:pos x="927" y="497"/>
                </a:cxn>
                <a:cxn ang="0">
                  <a:pos x="932" y="501"/>
                </a:cxn>
                <a:cxn ang="0">
                  <a:pos x="938" y="491"/>
                </a:cxn>
                <a:cxn ang="0">
                  <a:pos x="978" y="461"/>
                </a:cxn>
                <a:cxn ang="0">
                  <a:pos x="1016" y="432"/>
                </a:cxn>
                <a:cxn ang="0">
                  <a:pos x="1031" y="400"/>
                </a:cxn>
                <a:cxn ang="0">
                  <a:pos x="1031" y="390"/>
                </a:cxn>
                <a:cxn ang="0">
                  <a:pos x="1002" y="371"/>
                </a:cxn>
                <a:cxn ang="0">
                  <a:pos x="980" y="351"/>
                </a:cxn>
                <a:cxn ang="0">
                  <a:pos x="966" y="328"/>
                </a:cxn>
                <a:cxn ang="0">
                  <a:pos x="949" y="317"/>
                </a:cxn>
                <a:cxn ang="0">
                  <a:pos x="931" y="307"/>
                </a:cxn>
                <a:cxn ang="0">
                  <a:pos x="934" y="278"/>
                </a:cxn>
                <a:cxn ang="0">
                  <a:pos x="932" y="250"/>
                </a:cxn>
                <a:cxn ang="0">
                  <a:pos x="930" y="217"/>
                </a:cxn>
                <a:cxn ang="0">
                  <a:pos x="941" y="190"/>
                </a:cxn>
                <a:cxn ang="0">
                  <a:pos x="955" y="176"/>
                </a:cxn>
                <a:cxn ang="0">
                  <a:pos x="960" y="154"/>
                </a:cxn>
                <a:cxn ang="0">
                  <a:pos x="964" y="140"/>
                </a:cxn>
                <a:cxn ang="0">
                  <a:pos x="978" y="114"/>
                </a:cxn>
                <a:cxn ang="0">
                  <a:pos x="962" y="103"/>
                </a:cxn>
                <a:cxn ang="0">
                  <a:pos x="946" y="101"/>
                </a:cxn>
                <a:cxn ang="0">
                  <a:pos x="931" y="92"/>
                </a:cxn>
                <a:cxn ang="0">
                  <a:pos x="910" y="57"/>
                </a:cxn>
                <a:cxn ang="0">
                  <a:pos x="887" y="33"/>
                </a:cxn>
                <a:cxn ang="0">
                  <a:pos x="842" y="0"/>
                </a:cxn>
                <a:cxn ang="0">
                  <a:pos x="130" y="129"/>
                </a:cxn>
                <a:cxn ang="0">
                  <a:pos x="116" y="75"/>
                </a:cxn>
                <a:cxn ang="0">
                  <a:pos x="82" y="99"/>
                </a:cxn>
                <a:cxn ang="0">
                  <a:pos x="55" y="117"/>
                </a:cxn>
                <a:cxn ang="0">
                  <a:pos x="25" y="137"/>
                </a:cxn>
                <a:cxn ang="0">
                  <a:pos x="0" y="157"/>
                </a:cxn>
                <a:cxn ang="0">
                  <a:pos x="83" y="669"/>
                </a:cxn>
                <a:cxn ang="0">
                  <a:pos x="880" y="526"/>
                </a:cxn>
                <a:cxn ang="0">
                  <a:pos x="887" y="508"/>
                </a:cxn>
                <a:cxn ang="0">
                  <a:pos x="901" y="497"/>
                </a:cxn>
              </a:cxnLst>
              <a:rect l="0" t="0" r="r" b="b"/>
              <a:pathLst>
                <a:path w="1031" h="669">
                  <a:moveTo>
                    <a:pt x="901" y="497"/>
                  </a:moveTo>
                  <a:lnTo>
                    <a:pt x="907" y="497"/>
                  </a:lnTo>
                  <a:lnTo>
                    <a:pt x="927" y="497"/>
                  </a:lnTo>
                  <a:lnTo>
                    <a:pt x="932" y="501"/>
                  </a:lnTo>
                  <a:lnTo>
                    <a:pt x="938" y="491"/>
                  </a:lnTo>
                  <a:lnTo>
                    <a:pt x="978" y="461"/>
                  </a:lnTo>
                  <a:lnTo>
                    <a:pt x="1016" y="432"/>
                  </a:lnTo>
                  <a:lnTo>
                    <a:pt x="1031" y="400"/>
                  </a:lnTo>
                  <a:lnTo>
                    <a:pt x="1031" y="390"/>
                  </a:lnTo>
                  <a:lnTo>
                    <a:pt x="1002" y="371"/>
                  </a:lnTo>
                  <a:lnTo>
                    <a:pt x="980" y="351"/>
                  </a:lnTo>
                  <a:lnTo>
                    <a:pt x="966" y="328"/>
                  </a:lnTo>
                  <a:lnTo>
                    <a:pt x="949" y="317"/>
                  </a:lnTo>
                  <a:lnTo>
                    <a:pt x="931" y="307"/>
                  </a:lnTo>
                  <a:lnTo>
                    <a:pt x="934" y="278"/>
                  </a:lnTo>
                  <a:lnTo>
                    <a:pt x="932" y="250"/>
                  </a:lnTo>
                  <a:lnTo>
                    <a:pt x="930" y="217"/>
                  </a:lnTo>
                  <a:lnTo>
                    <a:pt x="941" y="190"/>
                  </a:lnTo>
                  <a:lnTo>
                    <a:pt x="955" y="176"/>
                  </a:lnTo>
                  <a:lnTo>
                    <a:pt x="960" y="154"/>
                  </a:lnTo>
                  <a:lnTo>
                    <a:pt x="964" y="140"/>
                  </a:lnTo>
                  <a:lnTo>
                    <a:pt x="978" y="114"/>
                  </a:lnTo>
                  <a:lnTo>
                    <a:pt x="962" y="103"/>
                  </a:lnTo>
                  <a:lnTo>
                    <a:pt x="946" y="101"/>
                  </a:lnTo>
                  <a:lnTo>
                    <a:pt x="931" y="92"/>
                  </a:lnTo>
                  <a:lnTo>
                    <a:pt x="910" y="57"/>
                  </a:lnTo>
                  <a:lnTo>
                    <a:pt x="887" y="33"/>
                  </a:lnTo>
                  <a:lnTo>
                    <a:pt x="842" y="0"/>
                  </a:lnTo>
                  <a:lnTo>
                    <a:pt x="130" y="129"/>
                  </a:lnTo>
                  <a:lnTo>
                    <a:pt x="116" y="75"/>
                  </a:lnTo>
                  <a:lnTo>
                    <a:pt x="82" y="99"/>
                  </a:lnTo>
                  <a:lnTo>
                    <a:pt x="55" y="117"/>
                  </a:lnTo>
                  <a:lnTo>
                    <a:pt x="25" y="137"/>
                  </a:lnTo>
                  <a:lnTo>
                    <a:pt x="0" y="157"/>
                  </a:lnTo>
                  <a:lnTo>
                    <a:pt x="83" y="669"/>
                  </a:lnTo>
                  <a:lnTo>
                    <a:pt x="880" y="526"/>
                  </a:lnTo>
                  <a:lnTo>
                    <a:pt x="887" y="508"/>
                  </a:lnTo>
                  <a:lnTo>
                    <a:pt x="901" y="497"/>
                  </a:lnTo>
                  <a:close/>
                </a:path>
              </a:pathLst>
            </a:custGeom>
            <a:grpFill/>
            <a:ln w="9525">
              <a:solidFill>
                <a:srgbClr val="4B4B4B"/>
              </a:solidFill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ar-SA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9" name="Freeform 33">
              <a:extLst>
                <a:ext uri="{FF2B5EF4-FFF2-40B4-BE49-F238E27FC236}">
                  <a16:creationId xmlns:a16="http://schemas.microsoft.com/office/drawing/2014/main" id="{1DA10D98-ED83-43E5-85BA-8BA3480CE3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736369" y="3109265"/>
              <a:ext cx="517010" cy="406430"/>
            </a:xfrm>
            <a:custGeom>
              <a:avLst/>
              <a:gdLst/>
              <a:ahLst/>
              <a:cxnLst>
                <a:cxn ang="0">
                  <a:pos x="1099" y="4"/>
                </a:cxn>
                <a:cxn ang="0">
                  <a:pos x="1158" y="57"/>
                </a:cxn>
                <a:cxn ang="0">
                  <a:pos x="1223" y="168"/>
                </a:cxn>
                <a:cxn ang="0">
                  <a:pos x="1321" y="346"/>
                </a:cxn>
                <a:cxn ang="0">
                  <a:pos x="1421" y="466"/>
                </a:cxn>
                <a:cxn ang="0">
                  <a:pos x="1407" y="475"/>
                </a:cxn>
                <a:cxn ang="0">
                  <a:pos x="1471" y="640"/>
                </a:cxn>
                <a:cxn ang="0">
                  <a:pos x="1566" y="797"/>
                </a:cxn>
                <a:cxn ang="0">
                  <a:pos x="1598" y="966"/>
                </a:cxn>
                <a:cxn ang="0">
                  <a:pos x="1582" y="1080"/>
                </a:cxn>
                <a:cxn ang="0">
                  <a:pos x="1578" y="1159"/>
                </a:cxn>
                <a:cxn ang="0">
                  <a:pos x="1535" y="1249"/>
                </a:cxn>
                <a:cxn ang="0">
                  <a:pos x="1539" y="1219"/>
                </a:cxn>
                <a:cxn ang="0">
                  <a:pos x="1502" y="1213"/>
                </a:cxn>
                <a:cxn ang="0">
                  <a:pos x="1446" y="1224"/>
                </a:cxn>
                <a:cxn ang="0">
                  <a:pos x="1402" y="1217"/>
                </a:cxn>
                <a:cxn ang="0">
                  <a:pos x="1402" y="1197"/>
                </a:cxn>
                <a:cxn ang="0">
                  <a:pos x="1442" y="1188"/>
                </a:cxn>
                <a:cxn ang="0">
                  <a:pos x="1385" y="1170"/>
                </a:cxn>
                <a:cxn ang="0">
                  <a:pos x="1344" y="1097"/>
                </a:cxn>
                <a:cxn ang="0">
                  <a:pos x="1278" y="1063"/>
                </a:cxn>
                <a:cxn ang="0">
                  <a:pos x="1223" y="972"/>
                </a:cxn>
                <a:cxn ang="0">
                  <a:pos x="1188" y="933"/>
                </a:cxn>
                <a:cxn ang="0">
                  <a:pos x="1176" y="883"/>
                </a:cxn>
                <a:cxn ang="0">
                  <a:pos x="1145" y="869"/>
                </a:cxn>
                <a:cxn ang="0">
                  <a:pos x="1123" y="891"/>
                </a:cxn>
                <a:cxn ang="0">
                  <a:pos x="1063" y="812"/>
                </a:cxn>
                <a:cxn ang="0">
                  <a:pos x="1051" y="775"/>
                </a:cxn>
                <a:cxn ang="0">
                  <a:pos x="1063" y="716"/>
                </a:cxn>
                <a:cxn ang="0">
                  <a:pos x="1065" y="668"/>
                </a:cxn>
                <a:cxn ang="0">
                  <a:pos x="1045" y="669"/>
                </a:cxn>
                <a:cxn ang="0">
                  <a:pos x="1026" y="658"/>
                </a:cxn>
                <a:cxn ang="0">
                  <a:pos x="1040" y="702"/>
                </a:cxn>
                <a:cxn ang="0">
                  <a:pos x="1017" y="711"/>
                </a:cxn>
                <a:cxn ang="0">
                  <a:pos x="984" y="659"/>
                </a:cxn>
                <a:cxn ang="0">
                  <a:pos x="995" y="584"/>
                </a:cxn>
                <a:cxn ang="0">
                  <a:pos x="998" y="475"/>
                </a:cxn>
                <a:cxn ang="0">
                  <a:pos x="952" y="400"/>
                </a:cxn>
                <a:cxn ang="0">
                  <a:pos x="895" y="371"/>
                </a:cxn>
                <a:cxn ang="0">
                  <a:pos x="834" y="329"/>
                </a:cxn>
                <a:cxn ang="0">
                  <a:pos x="783" y="265"/>
                </a:cxn>
                <a:cxn ang="0">
                  <a:pos x="714" y="215"/>
                </a:cxn>
                <a:cxn ang="0">
                  <a:pos x="643" y="219"/>
                </a:cxn>
                <a:cxn ang="0">
                  <a:pos x="634" y="262"/>
                </a:cxn>
                <a:cxn ang="0">
                  <a:pos x="585" y="272"/>
                </a:cxn>
                <a:cxn ang="0">
                  <a:pos x="457" y="325"/>
                </a:cxn>
                <a:cxn ang="0">
                  <a:pos x="421" y="268"/>
                </a:cxn>
                <a:cxn ang="0">
                  <a:pos x="417" y="239"/>
                </a:cxn>
                <a:cxn ang="0">
                  <a:pos x="389" y="214"/>
                </a:cxn>
                <a:cxn ang="0">
                  <a:pos x="390" y="197"/>
                </a:cxn>
                <a:cxn ang="0">
                  <a:pos x="376" y="208"/>
                </a:cxn>
                <a:cxn ang="0">
                  <a:pos x="349" y="214"/>
                </a:cxn>
                <a:cxn ang="0">
                  <a:pos x="353" y="239"/>
                </a:cxn>
                <a:cxn ang="0">
                  <a:pos x="290" y="207"/>
                </a:cxn>
                <a:cxn ang="0">
                  <a:pos x="210" y="186"/>
                </a:cxn>
                <a:cxn ang="0">
                  <a:pos x="102" y="194"/>
                </a:cxn>
                <a:cxn ang="0">
                  <a:pos x="38" y="175"/>
                </a:cxn>
                <a:cxn ang="0">
                  <a:pos x="0" y="114"/>
                </a:cxn>
                <a:cxn ang="0">
                  <a:pos x="49" y="81"/>
                </a:cxn>
                <a:cxn ang="0">
                  <a:pos x="533" y="95"/>
                </a:cxn>
                <a:cxn ang="0">
                  <a:pos x="1077" y="108"/>
                </a:cxn>
              </a:cxnLst>
              <a:rect l="0" t="0" r="r" b="b"/>
              <a:pathLst>
                <a:path w="1598" h="1256">
                  <a:moveTo>
                    <a:pt x="1066" y="0"/>
                  </a:moveTo>
                  <a:lnTo>
                    <a:pt x="1063" y="0"/>
                  </a:lnTo>
                  <a:lnTo>
                    <a:pt x="1099" y="4"/>
                  </a:lnTo>
                  <a:lnTo>
                    <a:pt x="1144" y="13"/>
                  </a:lnTo>
                  <a:lnTo>
                    <a:pt x="1152" y="42"/>
                  </a:lnTo>
                  <a:lnTo>
                    <a:pt x="1158" y="57"/>
                  </a:lnTo>
                  <a:lnTo>
                    <a:pt x="1174" y="71"/>
                  </a:lnTo>
                  <a:lnTo>
                    <a:pt x="1196" y="96"/>
                  </a:lnTo>
                  <a:lnTo>
                    <a:pt x="1223" y="168"/>
                  </a:lnTo>
                  <a:lnTo>
                    <a:pt x="1258" y="224"/>
                  </a:lnTo>
                  <a:lnTo>
                    <a:pt x="1296" y="304"/>
                  </a:lnTo>
                  <a:lnTo>
                    <a:pt x="1321" y="346"/>
                  </a:lnTo>
                  <a:lnTo>
                    <a:pt x="1378" y="423"/>
                  </a:lnTo>
                  <a:lnTo>
                    <a:pt x="1406" y="448"/>
                  </a:lnTo>
                  <a:lnTo>
                    <a:pt x="1421" y="466"/>
                  </a:lnTo>
                  <a:lnTo>
                    <a:pt x="1425" y="480"/>
                  </a:lnTo>
                  <a:lnTo>
                    <a:pt x="1419" y="530"/>
                  </a:lnTo>
                  <a:lnTo>
                    <a:pt x="1407" y="475"/>
                  </a:lnTo>
                  <a:lnTo>
                    <a:pt x="1400" y="530"/>
                  </a:lnTo>
                  <a:lnTo>
                    <a:pt x="1431" y="587"/>
                  </a:lnTo>
                  <a:lnTo>
                    <a:pt x="1471" y="640"/>
                  </a:lnTo>
                  <a:lnTo>
                    <a:pt x="1507" y="712"/>
                  </a:lnTo>
                  <a:lnTo>
                    <a:pt x="1534" y="755"/>
                  </a:lnTo>
                  <a:lnTo>
                    <a:pt x="1566" y="797"/>
                  </a:lnTo>
                  <a:lnTo>
                    <a:pt x="1586" y="843"/>
                  </a:lnTo>
                  <a:lnTo>
                    <a:pt x="1598" y="927"/>
                  </a:lnTo>
                  <a:lnTo>
                    <a:pt x="1598" y="966"/>
                  </a:lnTo>
                  <a:lnTo>
                    <a:pt x="1598" y="1017"/>
                  </a:lnTo>
                  <a:lnTo>
                    <a:pt x="1598" y="1062"/>
                  </a:lnTo>
                  <a:lnTo>
                    <a:pt x="1582" y="1080"/>
                  </a:lnTo>
                  <a:lnTo>
                    <a:pt x="1568" y="1102"/>
                  </a:lnTo>
                  <a:lnTo>
                    <a:pt x="1568" y="1126"/>
                  </a:lnTo>
                  <a:lnTo>
                    <a:pt x="1578" y="1159"/>
                  </a:lnTo>
                  <a:lnTo>
                    <a:pt x="1567" y="1202"/>
                  </a:lnTo>
                  <a:lnTo>
                    <a:pt x="1555" y="1237"/>
                  </a:lnTo>
                  <a:lnTo>
                    <a:pt x="1535" y="1249"/>
                  </a:lnTo>
                  <a:lnTo>
                    <a:pt x="1523" y="1256"/>
                  </a:lnTo>
                  <a:lnTo>
                    <a:pt x="1532" y="1233"/>
                  </a:lnTo>
                  <a:lnTo>
                    <a:pt x="1539" y="1219"/>
                  </a:lnTo>
                  <a:lnTo>
                    <a:pt x="1546" y="1197"/>
                  </a:lnTo>
                  <a:lnTo>
                    <a:pt x="1535" y="1198"/>
                  </a:lnTo>
                  <a:lnTo>
                    <a:pt x="1502" y="1213"/>
                  </a:lnTo>
                  <a:lnTo>
                    <a:pt x="1481" y="1220"/>
                  </a:lnTo>
                  <a:lnTo>
                    <a:pt x="1467" y="1215"/>
                  </a:lnTo>
                  <a:lnTo>
                    <a:pt x="1446" y="1224"/>
                  </a:lnTo>
                  <a:lnTo>
                    <a:pt x="1435" y="1233"/>
                  </a:lnTo>
                  <a:lnTo>
                    <a:pt x="1419" y="1230"/>
                  </a:lnTo>
                  <a:lnTo>
                    <a:pt x="1402" y="1217"/>
                  </a:lnTo>
                  <a:lnTo>
                    <a:pt x="1388" y="1206"/>
                  </a:lnTo>
                  <a:lnTo>
                    <a:pt x="1395" y="1198"/>
                  </a:lnTo>
                  <a:lnTo>
                    <a:pt x="1402" y="1197"/>
                  </a:lnTo>
                  <a:lnTo>
                    <a:pt x="1435" y="1201"/>
                  </a:lnTo>
                  <a:lnTo>
                    <a:pt x="1446" y="1198"/>
                  </a:lnTo>
                  <a:lnTo>
                    <a:pt x="1442" y="1188"/>
                  </a:lnTo>
                  <a:lnTo>
                    <a:pt x="1430" y="1180"/>
                  </a:lnTo>
                  <a:lnTo>
                    <a:pt x="1406" y="1181"/>
                  </a:lnTo>
                  <a:lnTo>
                    <a:pt x="1385" y="1170"/>
                  </a:lnTo>
                  <a:lnTo>
                    <a:pt x="1373" y="1141"/>
                  </a:lnTo>
                  <a:lnTo>
                    <a:pt x="1351" y="1116"/>
                  </a:lnTo>
                  <a:lnTo>
                    <a:pt x="1344" y="1097"/>
                  </a:lnTo>
                  <a:lnTo>
                    <a:pt x="1332" y="1081"/>
                  </a:lnTo>
                  <a:lnTo>
                    <a:pt x="1299" y="1074"/>
                  </a:lnTo>
                  <a:lnTo>
                    <a:pt x="1278" y="1063"/>
                  </a:lnTo>
                  <a:lnTo>
                    <a:pt x="1256" y="1055"/>
                  </a:lnTo>
                  <a:lnTo>
                    <a:pt x="1233" y="998"/>
                  </a:lnTo>
                  <a:lnTo>
                    <a:pt x="1223" y="972"/>
                  </a:lnTo>
                  <a:lnTo>
                    <a:pt x="1209" y="958"/>
                  </a:lnTo>
                  <a:lnTo>
                    <a:pt x="1201" y="944"/>
                  </a:lnTo>
                  <a:lnTo>
                    <a:pt x="1188" y="933"/>
                  </a:lnTo>
                  <a:lnTo>
                    <a:pt x="1170" y="923"/>
                  </a:lnTo>
                  <a:lnTo>
                    <a:pt x="1173" y="900"/>
                  </a:lnTo>
                  <a:lnTo>
                    <a:pt x="1176" y="883"/>
                  </a:lnTo>
                  <a:lnTo>
                    <a:pt x="1162" y="855"/>
                  </a:lnTo>
                  <a:lnTo>
                    <a:pt x="1147" y="861"/>
                  </a:lnTo>
                  <a:lnTo>
                    <a:pt x="1145" y="869"/>
                  </a:lnTo>
                  <a:lnTo>
                    <a:pt x="1148" y="898"/>
                  </a:lnTo>
                  <a:lnTo>
                    <a:pt x="1137" y="898"/>
                  </a:lnTo>
                  <a:lnTo>
                    <a:pt x="1123" y="891"/>
                  </a:lnTo>
                  <a:lnTo>
                    <a:pt x="1109" y="869"/>
                  </a:lnTo>
                  <a:lnTo>
                    <a:pt x="1080" y="829"/>
                  </a:lnTo>
                  <a:lnTo>
                    <a:pt x="1063" y="812"/>
                  </a:lnTo>
                  <a:lnTo>
                    <a:pt x="1062" y="804"/>
                  </a:lnTo>
                  <a:lnTo>
                    <a:pt x="1065" y="791"/>
                  </a:lnTo>
                  <a:lnTo>
                    <a:pt x="1051" y="775"/>
                  </a:lnTo>
                  <a:lnTo>
                    <a:pt x="1037" y="764"/>
                  </a:lnTo>
                  <a:lnTo>
                    <a:pt x="1051" y="733"/>
                  </a:lnTo>
                  <a:lnTo>
                    <a:pt x="1063" y="716"/>
                  </a:lnTo>
                  <a:lnTo>
                    <a:pt x="1070" y="701"/>
                  </a:lnTo>
                  <a:lnTo>
                    <a:pt x="1074" y="683"/>
                  </a:lnTo>
                  <a:lnTo>
                    <a:pt x="1065" y="668"/>
                  </a:lnTo>
                  <a:lnTo>
                    <a:pt x="1059" y="690"/>
                  </a:lnTo>
                  <a:lnTo>
                    <a:pt x="1045" y="683"/>
                  </a:lnTo>
                  <a:lnTo>
                    <a:pt x="1045" y="669"/>
                  </a:lnTo>
                  <a:lnTo>
                    <a:pt x="1031" y="651"/>
                  </a:lnTo>
                  <a:lnTo>
                    <a:pt x="1026" y="654"/>
                  </a:lnTo>
                  <a:lnTo>
                    <a:pt x="1026" y="658"/>
                  </a:lnTo>
                  <a:lnTo>
                    <a:pt x="1033" y="668"/>
                  </a:lnTo>
                  <a:lnTo>
                    <a:pt x="1038" y="686"/>
                  </a:lnTo>
                  <a:lnTo>
                    <a:pt x="1040" y="702"/>
                  </a:lnTo>
                  <a:lnTo>
                    <a:pt x="1040" y="709"/>
                  </a:lnTo>
                  <a:lnTo>
                    <a:pt x="1030" y="719"/>
                  </a:lnTo>
                  <a:lnTo>
                    <a:pt x="1017" y="711"/>
                  </a:lnTo>
                  <a:lnTo>
                    <a:pt x="1012" y="701"/>
                  </a:lnTo>
                  <a:lnTo>
                    <a:pt x="991" y="676"/>
                  </a:lnTo>
                  <a:lnTo>
                    <a:pt x="984" y="659"/>
                  </a:lnTo>
                  <a:lnTo>
                    <a:pt x="984" y="636"/>
                  </a:lnTo>
                  <a:lnTo>
                    <a:pt x="984" y="605"/>
                  </a:lnTo>
                  <a:lnTo>
                    <a:pt x="995" y="584"/>
                  </a:lnTo>
                  <a:lnTo>
                    <a:pt x="1005" y="540"/>
                  </a:lnTo>
                  <a:lnTo>
                    <a:pt x="1006" y="514"/>
                  </a:lnTo>
                  <a:lnTo>
                    <a:pt x="998" y="475"/>
                  </a:lnTo>
                  <a:lnTo>
                    <a:pt x="984" y="439"/>
                  </a:lnTo>
                  <a:lnTo>
                    <a:pt x="973" y="422"/>
                  </a:lnTo>
                  <a:lnTo>
                    <a:pt x="952" y="400"/>
                  </a:lnTo>
                  <a:lnTo>
                    <a:pt x="923" y="392"/>
                  </a:lnTo>
                  <a:lnTo>
                    <a:pt x="909" y="393"/>
                  </a:lnTo>
                  <a:lnTo>
                    <a:pt x="895" y="371"/>
                  </a:lnTo>
                  <a:lnTo>
                    <a:pt x="879" y="361"/>
                  </a:lnTo>
                  <a:lnTo>
                    <a:pt x="858" y="340"/>
                  </a:lnTo>
                  <a:lnTo>
                    <a:pt x="834" y="329"/>
                  </a:lnTo>
                  <a:lnTo>
                    <a:pt x="826" y="308"/>
                  </a:lnTo>
                  <a:lnTo>
                    <a:pt x="812" y="294"/>
                  </a:lnTo>
                  <a:lnTo>
                    <a:pt x="783" y="265"/>
                  </a:lnTo>
                  <a:lnTo>
                    <a:pt x="759" y="244"/>
                  </a:lnTo>
                  <a:lnTo>
                    <a:pt x="734" y="232"/>
                  </a:lnTo>
                  <a:lnTo>
                    <a:pt x="714" y="215"/>
                  </a:lnTo>
                  <a:lnTo>
                    <a:pt x="700" y="208"/>
                  </a:lnTo>
                  <a:lnTo>
                    <a:pt x="668" y="208"/>
                  </a:lnTo>
                  <a:lnTo>
                    <a:pt x="643" y="219"/>
                  </a:lnTo>
                  <a:lnTo>
                    <a:pt x="634" y="232"/>
                  </a:lnTo>
                  <a:lnTo>
                    <a:pt x="641" y="253"/>
                  </a:lnTo>
                  <a:lnTo>
                    <a:pt x="634" y="262"/>
                  </a:lnTo>
                  <a:lnTo>
                    <a:pt x="622" y="258"/>
                  </a:lnTo>
                  <a:lnTo>
                    <a:pt x="615" y="251"/>
                  </a:lnTo>
                  <a:lnTo>
                    <a:pt x="585" y="272"/>
                  </a:lnTo>
                  <a:lnTo>
                    <a:pt x="551" y="300"/>
                  </a:lnTo>
                  <a:lnTo>
                    <a:pt x="510" y="311"/>
                  </a:lnTo>
                  <a:lnTo>
                    <a:pt x="457" y="325"/>
                  </a:lnTo>
                  <a:lnTo>
                    <a:pt x="450" y="294"/>
                  </a:lnTo>
                  <a:lnTo>
                    <a:pt x="437" y="278"/>
                  </a:lnTo>
                  <a:lnTo>
                    <a:pt x="421" y="268"/>
                  </a:lnTo>
                  <a:lnTo>
                    <a:pt x="394" y="256"/>
                  </a:lnTo>
                  <a:lnTo>
                    <a:pt x="414" y="246"/>
                  </a:lnTo>
                  <a:lnTo>
                    <a:pt x="417" y="239"/>
                  </a:lnTo>
                  <a:lnTo>
                    <a:pt x="382" y="233"/>
                  </a:lnTo>
                  <a:lnTo>
                    <a:pt x="382" y="219"/>
                  </a:lnTo>
                  <a:lnTo>
                    <a:pt x="389" y="214"/>
                  </a:lnTo>
                  <a:lnTo>
                    <a:pt x="401" y="204"/>
                  </a:lnTo>
                  <a:lnTo>
                    <a:pt x="399" y="197"/>
                  </a:lnTo>
                  <a:lnTo>
                    <a:pt x="390" y="197"/>
                  </a:lnTo>
                  <a:lnTo>
                    <a:pt x="382" y="200"/>
                  </a:lnTo>
                  <a:lnTo>
                    <a:pt x="382" y="207"/>
                  </a:lnTo>
                  <a:lnTo>
                    <a:pt x="376" y="208"/>
                  </a:lnTo>
                  <a:lnTo>
                    <a:pt x="367" y="203"/>
                  </a:lnTo>
                  <a:lnTo>
                    <a:pt x="340" y="203"/>
                  </a:lnTo>
                  <a:lnTo>
                    <a:pt x="349" y="214"/>
                  </a:lnTo>
                  <a:lnTo>
                    <a:pt x="354" y="219"/>
                  </a:lnTo>
                  <a:lnTo>
                    <a:pt x="364" y="236"/>
                  </a:lnTo>
                  <a:lnTo>
                    <a:pt x="353" y="239"/>
                  </a:lnTo>
                  <a:lnTo>
                    <a:pt x="336" y="228"/>
                  </a:lnTo>
                  <a:lnTo>
                    <a:pt x="313" y="211"/>
                  </a:lnTo>
                  <a:lnTo>
                    <a:pt x="290" y="207"/>
                  </a:lnTo>
                  <a:lnTo>
                    <a:pt x="238" y="203"/>
                  </a:lnTo>
                  <a:lnTo>
                    <a:pt x="224" y="197"/>
                  </a:lnTo>
                  <a:lnTo>
                    <a:pt x="210" y="186"/>
                  </a:lnTo>
                  <a:lnTo>
                    <a:pt x="193" y="183"/>
                  </a:lnTo>
                  <a:lnTo>
                    <a:pt x="140" y="194"/>
                  </a:lnTo>
                  <a:lnTo>
                    <a:pt x="102" y="194"/>
                  </a:lnTo>
                  <a:lnTo>
                    <a:pt x="74" y="210"/>
                  </a:lnTo>
                  <a:lnTo>
                    <a:pt x="56" y="218"/>
                  </a:lnTo>
                  <a:lnTo>
                    <a:pt x="38" y="175"/>
                  </a:lnTo>
                  <a:lnTo>
                    <a:pt x="29" y="153"/>
                  </a:lnTo>
                  <a:lnTo>
                    <a:pt x="10" y="125"/>
                  </a:lnTo>
                  <a:lnTo>
                    <a:pt x="0" y="114"/>
                  </a:lnTo>
                  <a:lnTo>
                    <a:pt x="0" y="97"/>
                  </a:lnTo>
                  <a:lnTo>
                    <a:pt x="13" y="92"/>
                  </a:lnTo>
                  <a:lnTo>
                    <a:pt x="49" y="81"/>
                  </a:lnTo>
                  <a:lnTo>
                    <a:pt x="99" y="72"/>
                  </a:lnTo>
                  <a:lnTo>
                    <a:pt x="505" y="35"/>
                  </a:lnTo>
                  <a:lnTo>
                    <a:pt x="533" y="95"/>
                  </a:lnTo>
                  <a:lnTo>
                    <a:pt x="1036" y="64"/>
                  </a:lnTo>
                  <a:lnTo>
                    <a:pt x="1042" y="108"/>
                  </a:lnTo>
                  <a:lnTo>
                    <a:pt x="1077" y="108"/>
                  </a:lnTo>
                  <a:lnTo>
                    <a:pt x="1066" y="0"/>
                  </a:lnTo>
                  <a:close/>
                </a:path>
              </a:pathLst>
            </a:custGeom>
            <a:grpFill/>
            <a:ln w="9525">
              <a:solidFill>
                <a:srgbClr val="4B4B4B"/>
              </a:solidFill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ar-SA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80" name="Freeform 34">
              <a:extLst>
                <a:ext uri="{FF2B5EF4-FFF2-40B4-BE49-F238E27FC236}">
                  <a16:creationId xmlns:a16="http://schemas.microsoft.com/office/drawing/2014/main" id="{1C108C0A-952A-4B87-8F97-6732E077025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33819" y="3004504"/>
              <a:ext cx="323980" cy="286150"/>
            </a:xfrm>
            <a:custGeom>
              <a:avLst/>
              <a:gdLst/>
              <a:ahLst/>
              <a:cxnLst>
                <a:cxn ang="0">
                  <a:pos x="969" y="808"/>
                </a:cxn>
                <a:cxn ang="0">
                  <a:pos x="940" y="802"/>
                </a:cxn>
                <a:cxn ang="0">
                  <a:pos x="880" y="765"/>
                </a:cxn>
                <a:cxn ang="0">
                  <a:pos x="836" y="734"/>
                </a:cxn>
                <a:cxn ang="0">
                  <a:pos x="854" y="713"/>
                </a:cxn>
                <a:cxn ang="0">
                  <a:pos x="915" y="705"/>
                </a:cxn>
                <a:cxn ang="0">
                  <a:pos x="891" y="647"/>
                </a:cxn>
                <a:cxn ang="0">
                  <a:pos x="810" y="670"/>
                </a:cxn>
                <a:cxn ang="0">
                  <a:pos x="814" y="654"/>
                </a:cxn>
                <a:cxn ang="0">
                  <a:pos x="851" y="623"/>
                </a:cxn>
                <a:cxn ang="0">
                  <a:pos x="825" y="544"/>
                </a:cxn>
                <a:cxn ang="0">
                  <a:pos x="464" y="450"/>
                </a:cxn>
                <a:cxn ang="0">
                  <a:pos x="464" y="402"/>
                </a:cxn>
                <a:cxn ang="0">
                  <a:pos x="476" y="347"/>
                </a:cxn>
                <a:cxn ang="0">
                  <a:pos x="495" y="319"/>
                </a:cxn>
                <a:cxn ang="0">
                  <a:pos x="533" y="233"/>
                </a:cxn>
                <a:cxn ang="0">
                  <a:pos x="547" y="198"/>
                </a:cxn>
                <a:cxn ang="0">
                  <a:pos x="563" y="128"/>
                </a:cxn>
                <a:cxn ang="0">
                  <a:pos x="535" y="76"/>
                </a:cxn>
                <a:cxn ang="0">
                  <a:pos x="519" y="49"/>
                </a:cxn>
                <a:cxn ang="0">
                  <a:pos x="533" y="11"/>
                </a:cxn>
                <a:cxn ang="0">
                  <a:pos x="0" y="255"/>
                </a:cxn>
                <a:cxn ang="0">
                  <a:pos x="59" y="351"/>
                </a:cxn>
                <a:cxn ang="0">
                  <a:pos x="74" y="409"/>
                </a:cxn>
                <a:cxn ang="0">
                  <a:pos x="74" y="518"/>
                </a:cxn>
                <a:cxn ang="0">
                  <a:pos x="50" y="600"/>
                </a:cxn>
                <a:cxn ang="0">
                  <a:pos x="50" y="718"/>
                </a:cxn>
                <a:cxn ang="0">
                  <a:pos x="80" y="744"/>
                </a:cxn>
                <a:cxn ang="0">
                  <a:pos x="136" y="737"/>
                </a:cxn>
                <a:cxn ang="0">
                  <a:pos x="243" y="765"/>
                </a:cxn>
                <a:cxn ang="0">
                  <a:pos x="399" y="780"/>
                </a:cxn>
                <a:cxn ang="0">
                  <a:pos x="428" y="759"/>
                </a:cxn>
                <a:cxn ang="0">
                  <a:pos x="382" y="749"/>
                </a:cxn>
                <a:cxn ang="0">
                  <a:pos x="422" y="727"/>
                </a:cxn>
                <a:cxn ang="0">
                  <a:pos x="532" y="780"/>
                </a:cxn>
                <a:cxn ang="0">
                  <a:pos x="539" y="824"/>
                </a:cxn>
                <a:cxn ang="0">
                  <a:pos x="610" y="854"/>
                </a:cxn>
                <a:cxn ang="0">
                  <a:pos x="665" y="847"/>
                </a:cxn>
                <a:cxn ang="0">
                  <a:pos x="726" y="822"/>
                </a:cxn>
                <a:cxn ang="0">
                  <a:pos x="779" y="840"/>
                </a:cxn>
                <a:cxn ang="0">
                  <a:pos x="779" y="774"/>
                </a:cxn>
                <a:cxn ang="0">
                  <a:pos x="828" y="806"/>
                </a:cxn>
                <a:cxn ang="0">
                  <a:pos x="923" y="847"/>
                </a:cxn>
                <a:cxn ang="0">
                  <a:pos x="930" y="887"/>
                </a:cxn>
                <a:cxn ang="0">
                  <a:pos x="962" y="867"/>
                </a:cxn>
                <a:cxn ang="0">
                  <a:pos x="994" y="847"/>
                </a:cxn>
              </a:cxnLst>
              <a:rect l="0" t="0" r="r" b="b"/>
              <a:pathLst>
                <a:path w="1002" h="887">
                  <a:moveTo>
                    <a:pt x="991" y="820"/>
                  </a:moveTo>
                  <a:lnTo>
                    <a:pt x="983" y="812"/>
                  </a:lnTo>
                  <a:lnTo>
                    <a:pt x="969" y="808"/>
                  </a:lnTo>
                  <a:lnTo>
                    <a:pt x="961" y="808"/>
                  </a:lnTo>
                  <a:lnTo>
                    <a:pt x="950" y="808"/>
                  </a:lnTo>
                  <a:lnTo>
                    <a:pt x="940" y="802"/>
                  </a:lnTo>
                  <a:lnTo>
                    <a:pt x="915" y="788"/>
                  </a:lnTo>
                  <a:lnTo>
                    <a:pt x="903" y="781"/>
                  </a:lnTo>
                  <a:lnTo>
                    <a:pt x="880" y="765"/>
                  </a:lnTo>
                  <a:lnTo>
                    <a:pt x="866" y="755"/>
                  </a:lnTo>
                  <a:lnTo>
                    <a:pt x="853" y="747"/>
                  </a:lnTo>
                  <a:lnTo>
                    <a:pt x="836" y="734"/>
                  </a:lnTo>
                  <a:lnTo>
                    <a:pt x="828" y="727"/>
                  </a:lnTo>
                  <a:lnTo>
                    <a:pt x="840" y="719"/>
                  </a:lnTo>
                  <a:lnTo>
                    <a:pt x="854" y="713"/>
                  </a:lnTo>
                  <a:lnTo>
                    <a:pt x="880" y="713"/>
                  </a:lnTo>
                  <a:lnTo>
                    <a:pt x="887" y="705"/>
                  </a:lnTo>
                  <a:lnTo>
                    <a:pt x="915" y="705"/>
                  </a:lnTo>
                  <a:lnTo>
                    <a:pt x="922" y="695"/>
                  </a:lnTo>
                  <a:lnTo>
                    <a:pt x="905" y="665"/>
                  </a:lnTo>
                  <a:lnTo>
                    <a:pt x="891" y="647"/>
                  </a:lnTo>
                  <a:lnTo>
                    <a:pt x="884" y="647"/>
                  </a:lnTo>
                  <a:lnTo>
                    <a:pt x="830" y="668"/>
                  </a:lnTo>
                  <a:lnTo>
                    <a:pt x="810" y="670"/>
                  </a:lnTo>
                  <a:lnTo>
                    <a:pt x="796" y="672"/>
                  </a:lnTo>
                  <a:lnTo>
                    <a:pt x="797" y="663"/>
                  </a:lnTo>
                  <a:lnTo>
                    <a:pt x="814" y="654"/>
                  </a:lnTo>
                  <a:lnTo>
                    <a:pt x="832" y="647"/>
                  </a:lnTo>
                  <a:lnTo>
                    <a:pt x="848" y="636"/>
                  </a:lnTo>
                  <a:lnTo>
                    <a:pt x="851" y="623"/>
                  </a:lnTo>
                  <a:lnTo>
                    <a:pt x="851" y="605"/>
                  </a:lnTo>
                  <a:lnTo>
                    <a:pt x="841" y="563"/>
                  </a:lnTo>
                  <a:lnTo>
                    <a:pt x="825" y="544"/>
                  </a:lnTo>
                  <a:lnTo>
                    <a:pt x="811" y="520"/>
                  </a:lnTo>
                  <a:lnTo>
                    <a:pt x="816" y="436"/>
                  </a:lnTo>
                  <a:lnTo>
                    <a:pt x="464" y="450"/>
                  </a:lnTo>
                  <a:lnTo>
                    <a:pt x="457" y="429"/>
                  </a:lnTo>
                  <a:lnTo>
                    <a:pt x="458" y="412"/>
                  </a:lnTo>
                  <a:lnTo>
                    <a:pt x="464" y="402"/>
                  </a:lnTo>
                  <a:lnTo>
                    <a:pt x="476" y="387"/>
                  </a:lnTo>
                  <a:lnTo>
                    <a:pt x="476" y="361"/>
                  </a:lnTo>
                  <a:lnTo>
                    <a:pt x="476" y="347"/>
                  </a:lnTo>
                  <a:lnTo>
                    <a:pt x="481" y="336"/>
                  </a:lnTo>
                  <a:lnTo>
                    <a:pt x="489" y="326"/>
                  </a:lnTo>
                  <a:lnTo>
                    <a:pt x="495" y="319"/>
                  </a:lnTo>
                  <a:lnTo>
                    <a:pt x="497" y="278"/>
                  </a:lnTo>
                  <a:lnTo>
                    <a:pt x="510" y="269"/>
                  </a:lnTo>
                  <a:lnTo>
                    <a:pt x="533" y="233"/>
                  </a:lnTo>
                  <a:lnTo>
                    <a:pt x="539" y="222"/>
                  </a:lnTo>
                  <a:lnTo>
                    <a:pt x="535" y="198"/>
                  </a:lnTo>
                  <a:lnTo>
                    <a:pt x="547" y="198"/>
                  </a:lnTo>
                  <a:lnTo>
                    <a:pt x="563" y="185"/>
                  </a:lnTo>
                  <a:lnTo>
                    <a:pt x="567" y="147"/>
                  </a:lnTo>
                  <a:lnTo>
                    <a:pt x="563" y="128"/>
                  </a:lnTo>
                  <a:lnTo>
                    <a:pt x="540" y="115"/>
                  </a:lnTo>
                  <a:lnTo>
                    <a:pt x="540" y="104"/>
                  </a:lnTo>
                  <a:lnTo>
                    <a:pt x="535" y="76"/>
                  </a:lnTo>
                  <a:lnTo>
                    <a:pt x="539" y="68"/>
                  </a:lnTo>
                  <a:lnTo>
                    <a:pt x="533" y="61"/>
                  </a:lnTo>
                  <a:lnTo>
                    <a:pt x="519" y="49"/>
                  </a:lnTo>
                  <a:lnTo>
                    <a:pt x="535" y="39"/>
                  </a:lnTo>
                  <a:lnTo>
                    <a:pt x="539" y="26"/>
                  </a:lnTo>
                  <a:lnTo>
                    <a:pt x="533" y="11"/>
                  </a:lnTo>
                  <a:lnTo>
                    <a:pt x="519" y="0"/>
                  </a:lnTo>
                  <a:lnTo>
                    <a:pt x="0" y="14"/>
                  </a:lnTo>
                  <a:lnTo>
                    <a:pt x="0" y="255"/>
                  </a:lnTo>
                  <a:lnTo>
                    <a:pt x="37" y="291"/>
                  </a:lnTo>
                  <a:lnTo>
                    <a:pt x="37" y="301"/>
                  </a:lnTo>
                  <a:lnTo>
                    <a:pt x="59" y="351"/>
                  </a:lnTo>
                  <a:lnTo>
                    <a:pt x="68" y="364"/>
                  </a:lnTo>
                  <a:lnTo>
                    <a:pt x="68" y="396"/>
                  </a:lnTo>
                  <a:lnTo>
                    <a:pt x="74" y="409"/>
                  </a:lnTo>
                  <a:lnTo>
                    <a:pt x="82" y="455"/>
                  </a:lnTo>
                  <a:lnTo>
                    <a:pt x="89" y="487"/>
                  </a:lnTo>
                  <a:lnTo>
                    <a:pt x="74" y="518"/>
                  </a:lnTo>
                  <a:lnTo>
                    <a:pt x="56" y="558"/>
                  </a:lnTo>
                  <a:lnTo>
                    <a:pt x="55" y="576"/>
                  </a:lnTo>
                  <a:lnTo>
                    <a:pt x="50" y="600"/>
                  </a:lnTo>
                  <a:lnTo>
                    <a:pt x="64" y="644"/>
                  </a:lnTo>
                  <a:lnTo>
                    <a:pt x="66" y="661"/>
                  </a:lnTo>
                  <a:lnTo>
                    <a:pt x="50" y="718"/>
                  </a:lnTo>
                  <a:lnTo>
                    <a:pt x="35" y="744"/>
                  </a:lnTo>
                  <a:lnTo>
                    <a:pt x="55" y="744"/>
                  </a:lnTo>
                  <a:lnTo>
                    <a:pt x="80" y="744"/>
                  </a:lnTo>
                  <a:lnTo>
                    <a:pt x="99" y="737"/>
                  </a:lnTo>
                  <a:lnTo>
                    <a:pt x="116" y="737"/>
                  </a:lnTo>
                  <a:lnTo>
                    <a:pt x="136" y="737"/>
                  </a:lnTo>
                  <a:lnTo>
                    <a:pt x="188" y="744"/>
                  </a:lnTo>
                  <a:lnTo>
                    <a:pt x="216" y="751"/>
                  </a:lnTo>
                  <a:lnTo>
                    <a:pt x="243" y="765"/>
                  </a:lnTo>
                  <a:lnTo>
                    <a:pt x="282" y="780"/>
                  </a:lnTo>
                  <a:lnTo>
                    <a:pt x="349" y="780"/>
                  </a:lnTo>
                  <a:lnTo>
                    <a:pt x="399" y="780"/>
                  </a:lnTo>
                  <a:lnTo>
                    <a:pt x="433" y="780"/>
                  </a:lnTo>
                  <a:lnTo>
                    <a:pt x="440" y="772"/>
                  </a:lnTo>
                  <a:lnTo>
                    <a:pt x="428" y="759"/>
                  </a:lnTo>
                  <a:lnTo>
                    <a:pt x="403" y="759"/>
                  </a:lnTo>
                  <a:lnTo>
                    <a:pt x="393" y="759"/>
                  </a:lnTo>
                  <a:lnTo>
                    <a:pt x="382" y="749"/>
                  </a:lnTo>
                  <a:lnTo>
                    <a:pt x="386" y="737"/>
                  </a:lnTo>
                  <a:lnTo>
                    <a:pt x="399" y="727"/>
                  </a:lnTo>
                  <a:lnTo>
                    <a:pt x="422" y="727"/>
                  </a:lnTo>
                  <a:lnTo>
                    <a:pt x="461" y="741"/>
                  </a:lnTo>
                  <a:lnTo>
                    <a:pt x="499" y="772"/>
                  </a:lnTo>
                  <a:lnTo>
                    <a:pt x="532" y="780"/>
                  </a:lnTo>
                  <a:lnTo>
                    <a:pt x="557" y="769"/>
                  </a:lnTo>
                  <a:lnTo>
                    <a:pt x="550" y="791"/>
                  </a:lnTo>
                  <a:lnTo>
                    <a:pt x="539" y="824"/>
                  </a:lnTo>
                  <a:lnTo>
                    <a:pt x="550" y="836"/>
                  </a:lnTo>
                  <a:lnTo>
                    <a:pt x="581" y="854"/>
                  </a:lnTo>
                  <a:lnTo>
                    <a:pt x="610" y="854"/>
                  </a:lnTo>
                  <a:lnTo>
                    <a:pt x="632" y="867"/>
                  </a:lnTo>
                  <a:lnTo>
                    <a:pt x="653" y="867"/>
                  </a:lnTo>
                  <a:lnTo>
                    <a:pt x="665" y="847"/>
                  </a:lnTo>
                  <a:lnTo>
                    <a:pt x="686" y="822"/>
                  </a:lnTo>
                  <a:lnTo>
                    <a:pt x="703" y="816"/>
                  </a:lnTo>
                  <a:lnTo>
                    <a:pt x="726" y="822"/>
                  </a:lnTo>
                  <a:lnTo>
                    <a:pt x="747" y="852"/>
                  </a:lnTo>
                  <a:lnTo>
                    <a:pt x="771" y="852"/>
                  </a:lnTo>
                  <a:lnTo>
                    <a:pt x="779" y="840"/>
                  </a:lnTo>
                  <a:lnTo>
                    <a:pt x="769" y="798"/>
                  </a:lnTo>
                  <a:lnTo>
                    <a:pt x="769" y="783"/>
                  </a:lnTo>
                  <a:lnTo>
                    <a:pt x="779" y="774"/>
                  </a:lnTo>
                  <a:lnTo>
                    <a:pt x="804" y="774"/>
                  </a:lnTo>
                  <a:lnTo>
                    <a:pt x="828" y="783"/>
                  </a:lnTo>
                  <a:lnTo>
                    <a:pt x="828" y="806"/>
                  </a:lnTo>
                  <a:lnTo>
                    <a:pt x="865" y="811"/>
                  </a:lnTo>
                  <a:lnTo>
                    <a:pt x="903" y="827"/>
                  </a:lnTo>
                  <a:lnTo>
                    <a:pt x="923" y="847"/>
                  </a:lnTo>
                  <a:lnTo>
                    <a:pt x="915" y="859"/>
                  </a:lnTo>
                  <a:lnTo>
                    <a:pt x="911" y="887"/>
                  </a:lnTo>
                  <a:lnTo>
                    <a:pt x="930" y="887"/>
                  </a:lnTo>
                  <a:lnTo>
                    <a:pt x="937" y="866"/>
                  </a:lnTo>
                  <a:lnTo>
                    <a:pt x="951" y="855"/>
                  </a:lnTo>
                  <a:lnTo>
                    <a:pt x="962" y="867"/>
                  </a:lnTo>
                  <a:lnTo>
                    <a:pt x="971" y="874"/>
                  </a:lnTo>
                  <a:lnTo>
                    <a:pt x="980" y="860"/>
                  </a:lnTo>
                  <a:lnTo>
                    <a:pt x="994" y="847"/>
                  </a:lnTo>
                  <a:lnTo>
                    <a:pt x="1002" y="837"/>
                  </a:lnTo>
                  <a:lnTo>
                    <a:pt x="991" y="820"/>
                  </a:lnTo>
                  <a:close/>
                </a:path>
              </a:pathLst>
            </a:custGeom>
            <a:grpFill/>
            <a:ln w="9525">
              <a:solidFill>
                <a:srgbClr val="4B4B4B"/>
              </a:solidFill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ar-SA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81" name="Freeform 35">
              <a:extLst>
                <a:ext uri="{FF2B5EF4-FFF2-40B4-BE49-F238E27FC236}">
                  <a16:creationId xmlns:a16="http://schemas.microsoft.com/office/drawing/2014/main" id="{01DBD9AC-4F29-4D0D-ABCF-2053448993C7}"/>
                </a:ext>
              </a:extLst>
            </p:cNvPr>
            <p:cNvSpPr>
              <a:spLocks/>
            </p:cNvSpPr>
            <p:nvPr/>
          </p:nvSpPr>
          <p:spPr bwMode="auto">
            <a:xfrm>
              <a:off x="2295019" y="2747454"/>
              <a:ext cx="289060" cy="260930"/>
            </a:xfrm>
            <a:custGeom>
              <a:avLst/>
              <a:gdLst/>
              <a:ahLst/>
              <a:cxnLst>
                <a:cxn ang="0">
                  <a:pos x="34" y="678"/>
                </a:cxn>
                <a:cxn ang="0">
                  <a:pos x="19" y="665"/>
                </a:cxn>
                <a:cxn ang="0">
                  <a:pos x="37" y="679"/>
                </a:cxn>
                <a:cxn ang="0">
                  <a:pos x="51" y="685"/>
                </a:cxn>
                <a:cxn ang="0">
                  <a:pos x="64" y="676"/>
                </a:cxn>
                <a:cxn ang="0">
                  <a:pos x="120" y="682"/>
                </a:cxn>
                <a:cxn ang="0">
                  <a:pos x="120" y="807"/>
                </a:cxn>
                <a:cxn ang="0">
                  <a:pos x="639" y="793"/>
                </a:cxn>
                <a:cxn ang="0">
                  <a:pos x="641" y="794"/>
                </a:cxn>
                <a:cxn ang="0">
                  <a:pos x="653" y="765"/>
                </a:cxn>
                <a:cxn ang="0">
                  <a:pos x="658" y="749"/>
                </a:cxn>
                <a:cxn ang="0">
                  <a:pos x="649" y="733"/>
                </a:cxn>
                <a:cxn ang="0">
                  <a:pos x="651" y="701"/>
                </a:cxn>
                <a:cxn ang="0">
                  <a:pos x="653" y="687"/>
                </a:cxn>
                <a:cxn ang="0">
                  <a:pos x="644" y="672"/>
                </a:cxn>
                <a:cxn ang="0">
                  <a:pos x="635" y="667"/>
                </a:cxn>
                <a:cxn ang="0">
                  <a:pos x="635" y="653"/>
                </a:cxn>
                <a:cxn ang="0">
                  <a:pos x="642" y="646"/>
                </a:cxn>
                <a:cxn ang="0">
                  <a:pos x="639" y="638"/>
                </a:cxn>
                <a:cxn ang="0">
                  <a:pos x="645" y="619"/>
                </a:cxn>
                <a:cxn ang="0">
                  <a:pos x="663" y="603"/>
                </a:cxn>
                <a:cxn ang="0">
                  <a:pos x="669" y="603"/>
                </a:cxn>
                <a:cxn ang="0">
                  <a:pos x="667" y="586"/>
                </a:cxn>
                <a:cxn ang="0">
                  <a:pos x="673" y="565"/>
                </a:cxn>
                <a:cxn ang="0">
                  <a:pos x="683" y="551"/>
                </a:cxn>
                <a:cxn ang="0">
                  <a:pos x="677" y="546"/>
                </a:cxn>
                <a:cxn ang="0">
                  <a:pos x="680" y="522"/>
                </a:cxn>
                <a:cxn ang="0">
                  <a:pos x="699" y="506"/>
                </a:cxn>
                <a:cxn ang="0">
                  <a:pos x="727" y="472"/>
                </a:cxn>
                <a:cxn ang="0">
                  <a:pos x="742" y="449"/>
                </a:cxn>
                <a:cxn ang="0">
                  <a:pos x="739" y="427"/>
                </a:cxn>
                <a:cxn ang="0">
                  <a:pos x="749" y="396"/>
                </a:cxn>
                <a:cxn ang="0">
                  <a:pos x="760" y="396"/>
                </a:cxn>
                <a:cxn ang="0">
                  <a:pos x="767" y="386"/>
                </a:cxn>
                <a:cxn ang="0">
                  <a:pos x="773" y="370"/>
                </a:cxn>
                <a:cxn ang="0">
                  <a:pos x="789" y="359"/>
                </a:cxn>
                <a:cxn ang="0">
                  <a:pos x="803" y="346"/>
                </a:cxn>
                <a:cxn ang="0">
                  <a:pos x="800" y="331"/>
                </a:cxn>
                <a:cxn ang="0">
                  <a:pos x="809" y="320"/>
                </a:cxn>
                <a:cxn ang="0">
                  <a:pos x="823" y="296"/>
                </a:cxn>
                <a:cxn ang="0">
                  <a:pos x="821" y="263"/>
                </a:cxn>
                <a:cxn ang="0">
                  <a:pos x="823" y="236"/>
                </a:cxn>
                <a:cxn ang="0">
                  <a:pos x="838" y="214"/>
                </a:cxn>
                <a:cxn ang="0">
                  <a:pos x="857" y="200"/>
                </a:cxn>
                <a:cxn ang="0">
                  <a:pos x="859" y="193"/>
                </a:cxn>
                <a:cxn ang="0">
                  <a:pos x="862" y="182"/>
                </a:cxn>
                <a:cxn ang="0">
                  <a:pos x="863" y="159"/>
                </a:cxn>
                <a:cxn ang="0">
                  <a:pos x="874" y="155"/>
                </a:cxn>
                <a:cxn ang="0">
                  <a:pos x="887" y="139"/>
                </a:cxn>
                <a:cxn ang="0">
                  <a:pos x="891" y="132"/>
                </a:cxn>
                <a:cxn ang="0">
                  <a:pos x="895" y="123"/>
                </a:cxn>
                <a:cxn ang="0">
                  <a:pos x="895" y="103"/>
                </a:cxn>
                <a:cxn ang="0">
                  <a:pos x="759" y="113"/>
                </a:cxn>
                <a:cxn ang="0">
                  <a:pos x="812" y="32"/>
                </a:cxn>
                <a:cxn ang="0">
                  <a:pos x="806" y="0"/>
                </a:cxn>
                <a:cxn ang="0">
                  <a:pos x="0" y="20"/>
                </a:cxn>
                <a:cxn ang="0">
                  <a:pos x="39" y="257"/>
                </a:cxn>
                <a:cxn ang="0">
                  <a:pos x="34" y="678"/>
                </a:cxn>
              </a:cxnLst>
              <a:rect l="0" t="0" r="r" b="b"/>
              <a:pathLst>
                <a:path w="895" h="807">
                  <a:moveTo>
                    <a:pt x="34" y="678"/>
                  </a:moveTo>
                  <a:lnTo>
                    <a:pt x="19" y="665"/>
                  </a:lnTo>
                  <a:lnTo>
                    <a:pt x="37" y="679"/>
                  </a:lnTo>
                  <a:lnTo>
                    <a:pt x="51" y="685"/>
                  </a:lnTo>
                  <a:lnTo>
                    <a:pt x="64" y="676"/>
                  </a:lnTo>
                  <a:lnTo>
                    <a:pt x="120" y="682"/>
                  </a:lnTo>
                  <a:lnTo>
                    <a:pt x="120" y="807"/>
                  </a:lnTo>
                  <a:lnTo>
                    <a:pt x="639" y="793"/>
                  </a:lnTo>
                  <a:lnTo>
                    <a:pt x="641" y="794"/>
                  </a:lnTo>
                  <a:lnTo>
                    <a:pt x="653" y="765"/>
                  </a:lnTo>
                  <a:lnTo>
                    <a:pt x="658" y="749"/>
                  </a:lnTo>
                  <a:lnTo>
                    <a:pt x="649" y="733"/>
                  </a:lnTo>
                  <a:lnTo>
                    <a:pt x="651" y="701"/>
                  </a:lnTo>
                  <a:lnTo>
                    <a:pt x="653" y="687"/>
                  </a:lnTo>
                  <a:lnTo>
                    <a:pt x="644" y="672"/>
                  </a:lnTo>
                  <a:lnTo>
                    <a:pt x="635" y="667"/>
                  </a:lnTo>
                  <a:lnTo>
                    <a:pt x="635" y="653"/>
                  </a:lnTo>
                  <a:lnTo>
                    <a:pt x="642" y="646"/>
                  </a:lnTo>
                  <a:lnTo>
                    <a:pt x="639" y="638"/>
                  </a:lnTo>
                  <a:lnTo>
                    <a:pt x="645" y="619"/>
                  </a:lnTo>
                  <a:lnTo>
                    <a:pt x="663" y="603"/>
                  </a:lnTo>
                  <a:lnTo>
                    <a:pt x="669" y="603"/>
                  </a:lnTo>
                  <a:lnTo>
                    <a:pt x="667" y="586"/>
                  </a:lnTo>
                  <a:lnTo>
                    <a:pt x="673" y="565"/>
                  </a:lnTo>
                  <a:lnTo>
                    <a:pt x="683" y="551"/>
                  </a:lnTo>
                  <a:lnTo>
                    <a:pt x="677" y="546"/>
                  </a:lnTo>
                  <a:lnTo>
                    <a:pt x="680" y="522"/>
                  </a:lnTo>
                  <a:lnTo>
                    <a:pt x="699" y="506"/>
                  </a:lnTo>
                  <a:lnTo>
                    <a:pt x="727" y="472"/>
                  </a:lnTo>
                  <a:lnTo>
                    <a:pt x="742" y="449"/>
                  </a:lnTo>
                  <a:lnTo>
                    <a:pt x="739" y="427"/>
                  </a:lnTo>
                  <a:lnTo>
                    <a:pt x="749" y="396"/>
                  </a:lnTo>
                  <a:lnTo>
                    <a:pt x="760" y="396"/>
                  </a:lnTo>
                  <a:lnTo>
                    <a:pt x="767" y="386"/>
                  </a:lnTo>
                  <a:lnTo>
                    <a:pt x="773" y="370"/>
                  </a:lnTo>
                  <a:lnTo>
                    <a:pt x="789" y="359"/>
                  </a:lnTo>
                  <a:lnTo>
                    <a:pt x="803" y="346"/>
                  </a:lnTo>
                  <a:lnTo>
                    <a:pt x="800" y="331"/>
                  </a:lnTo>
                  <a:lnTo>
                    <a:pt x="809" y="320"/>
                  </a:lnTo>
                  <a:lnTo>
                    <a:pt x="823" y="296"/>
                  </a:lnTo>
                  <a:lnTo>
                    <a:pt x="821" y="263"/>
                  </a:lnTo>
                  <a:lnTo>
                    <a:pt x="823" y="236"/>
                  </a:lnTo>
                  <a:lnTo>
                    <a:pt x="838" y="214"/>
                  </a:lnTo>
                  <a:lnTo>
                    <a:pt x="857" y="200"/>
                  </a:lnTo>
                  <a:lnTo>
                    <a:pt x="859" y="193"/>
                  </a:lnTo>
                  <a:lnTo>
                    <a:pt x="862" y="182"/>
                  </a:lnTo>
                  <a:lnTo>
                    <a:pt x="863" y="159"/>
                  </a:lnTo>
                  <a:lnTo>
                    <a:pt x="874" y="155"/>
                  </a:lnTo>
                  <a:lnTo>
                    <a:pt x="887" y="139"/>
                  </a:lnTo>
                  <a:lnTo>
                    <a:pt x="891" y="132"/>
                  </a:lnTo>
                  <a:lnTo>
                    <a:pt x="895" y="123"/>
                  </a:lnTo>
                  <a:lnTo>
                    <a:pt x="895" y="103"/>
                  </a:lnTo>
                  <a:lnTo>
                    <a:pt x="759" y="113"/>
                  </a:lnTo>
                  <a:lnTo>
                    <a:pt x="812" y="32"/>
                  </a:lnTo>
                  <a:lnTo>
                    <a:pt x="806" y="0"/>
                  </a:lnTo>
                  <a:lnTo>
                    <a:pt x="0" y="20"/>
                  </a:lnTo>
                  <a:lnTo>
                    <a:pt x="39" y="257"/>
                  </a:lnTo>
                  <a:lnTo>
                    <a:pt x="34" y="678"/>
                  </a:lnTo>
                  <a:close/>
                </a:path>
              </a:pathLst>
            </a:custGeom>
            <a:grpFill/>
            <a:ln w="9525">
              <a:solidFill>
                <a:srgbClr val="4B4B4B"/>
              </a:solidFill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ar-SA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82" name="Freeform 36">
              <a:extLst>
                <a:ext uri="{FF2B5EF4-FFF2-40B4-BE49-F238E27FC236}">
                  <a16:creationId xmlns:a16="http://schemas.microsoft.com/office/drawing/2014/main" id="{9948D9F5-8D89-4B83-8C02-2AA341451D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554009" y="2694104"/>
              <a:ext cx="490821" cy="161020"/>
            </a:xfrm>
            <a:custGeom>
              <a:avLst/>
              <a:gdLst/>
              <a:ahLst/>
              <a:cxnLst>
                <a:cxn ang="0">
                  <a:pos x="898" y="66"/>
                </a:cxn>
                <a:cxn ang="0">
                  <a:pos x="388" y="96"/>
                </a:cxn>
                <a:cxn ang="0">
                  <a:pos x="395" y="143"/>
                </a:cxn>
                <a:cxn ang="0">
                  <a:pos x="123" y="147"/>
                </a:cxn>
                <a:cxn ang="0">
                  <a:pos x="114" y="153"/>
                </a:cxn>
                <a:cxn ang="0">
                  <a:pos x="111" y="165"/>
                </a:cxn>
                <a:cxn ang="0">
                  <a:pos x="114" y="179"/>
                </a:cxn>
                <a:cxn ang="0">
                  <a:pos x="110" y="195"/>
                </a:cxn>
                <a:cxn ang="0">
                  <a:pos x="100" y="200"/>
                </a:cxn>
                <a:cxn ang="0">
                  <a:pos x="95" y="210"/>
                </a:cxn>
                <a:cxn ang="0">
                  <a:pos x="100" y="214"/>
                </a:cxn>
                <a:cxn ang="0">
                  <a:pos x="100" y="214"/>
                </a:cxn>
                <a:cxn ang="0">
                  <a:pos x="110" y="232"/>
                </a:cxn>
                <a:cxn ang="0">
                  <a:pos x="110" y="232"/>
                </a:cxn>
                <a:cxn ang="0">
                  <a:pos x="110" y="236"/>
                </a:cxn>
                <a:cxn ang="0">
                  <a:pos x="107" y="239"/>
                </a:cxn>
                <a:cxn ang="0">
                  <a:pos x="103" y="243"/>
                </a:cxn>
                <a:cxn ang="0">
                  <a:pos x="95" y="254"/>
                </a:cxn>
                <a:cxn ang="0">
                  <a:pos x="92" y="268"/>
                </a:cxn>
                <a:cxn ang="0">
                  <a:pos x="95" y="268"/>
                </a:cxn>
                <a:cxn ang="0">
                  <a:pos x="95" y="288"/>
                </a:cxn>
                <a:cxn ang="0">
                  <a:pos x="91" y="297"/>
                </a:cxn>
                <a:cxn ang="0">
                  <a:pos x="87" y="304"/>
                </a:cxn>
                <a:cxn ang="0">
                  <a:pos x="74" y="320"/>
                </a:cxn>
                <a:cxn ang="0">
                  <a:pos x="63" y="324"/>
                </a:cxn>
                <a:cxn ang="0">
                  <a:pos x="62" y="347"/>
                </a:cxn>
                <a:cxn ang="0">
                  <a:pos x="59" y="358"/>
                </a:cxn>
                <a:cxn ang="0">
                  <a:pos x="57" y="365"/>
                </a:cxn>
                <a:cxn ang="0">
                  <a:pos x="38" y="379"/>
                </a:cxn>
                <a:cxn ang="0">
                  <a:pos x="23" y="401"/>
                </a:cxn>
                <a:cxn ang="0">
                  <a:pos x="21" y="428"/>
                </a:cxn>
                <a:cxn ang="0">
                  <a:pos x="23" y="461"/>
                </a:cxn>
                <a:cxn ang="0">
                  <a:pos x="9" y="485"/>
                </a:cxn>
                <a:cxn ang="0">
                  <a:pos x="0" y="496"/>
                </a:cxn>
                <a:cxn ang="0">
                  <a:pos x="0" y="497"/>
                </a:cxn>
                <a:cxn ang="0">
                  <a:pos x="1083" y="414"/>
                </a:cxn>
                <a:cxn ang="0">
                  <a:pos x="1083" y="411"/>
                </a:cxn>
                <a:cxn ang="0">
                  <a:pos x="1083" y="407"/>
                </a:cxn>
                <a:cxn ang="0">
                  <a:pos x="1084" y="379"/>
                </a:cxn>
                <a:cxn ang="0">
                  <a:pos x="1086" y="367"/>
                </a:cxn>
                <a:cxn ang="0">
                  <a:pos x="1105" y="347"/>
                </a:cxn>
                <a:cxn ang="0">
                  <a:pos x="1120" y="347"/>
                </a:cxn>
                <a:cxn ang="0">
                  <a:pos x="1136" y="333"/>
                </a:cxn>
                <a:cxn ang="0">
                  <a:pos x="1133" y="317"/>
                </a:cxn>
                <a:cxn ang="0">
                  <a:pos x="1147" y="297"/>
                </a:cxn>
                <a:cxn ang="0">
                  <a:pos x="1304" y="203"/>
                </a:cxn>
                <a:cxn ang="0">
                  <a:pos x="1327" y="189"/>
                </a:cxn>
                <a:cxn ang="0">
                  <a:pos x="1337" y="172"/>
                </a:cxn>
                <a:cxn ang="0">
                  <a:pos x="1355" y="143"/>
                </a:cxn>
                <a:cxn ang="0">
                  <a:pos x="1367" y="142"/>
                </a:cxn>
                <a:cxn ang="0">
                  <a:pos x="1381" y="163"/>
                </a:cxn>
                <a:cxn ang="0">
                  <a:pos x="1402" y="143"/>
                </a:cxn>
                <a:cxn ang="0">
                  <a:pos x="1427" y="115"/>
                </a:cxn>
                <a:cxn ang="0">
                  <a:pos x="1478" y="106"/>
                </a:cxn>
                <a:cxn ang="0">
                  <a:pos x="1481" y="86"/>
                </a:cxn>
                <a:cxn ang="0">
                  <a:pos x="1496" y="63"/>
                </a:cxn>
                <a:cxn ang="0">
                  <a:pos x="1513" y="53"/>
                </a:cxn>
                <a:cxn ang="0">
                  <a:pos x="1520" y="56"/>
                </a:cxn>
                <a:cxn ang="0">
                  <a:pos x="1520" y="0"/>
                </a:cxn>
                <a:cxn ang="0">
                  <a:pos x="898" y="66"/>
                </a:cxn>
              </a:cxnLst>
              <a:rect l="0" t="0" r="r" b="b"/>
              <a:pathLst>
                <a:path w="1520" h="497">
                  <a:moveTo>
                    <a:pt x="898" y="66"/>
                  </a:moveTo>
                  <a:lnTo>
                    <a:pt x="388" y="96"/>
                  </a:lnTo>
                  <a:lnTo>
                    <a:pt x="395" y="143"/>
                  </a:lnTo>
                  <a:lnTo>
                    <a:pt x="123" y="147"/>
                  </a:lnTo>
                  <a:lnTo>
                    <a:pt x="114" y="153"/>
                  </a:lnTo>
                  <a:lnTo>
                    <a:pt x="111" y="165"/>
                  </a:lnTo>
                  <a:lnTo>
                    <a:pt x="114" y="179"/>
                  </a:lnTo>
                  <a:lnTo>
                    <a:pt x="110" y="195"/>
                  </a:lnTo>
                  <a:lnTo>
                    <a:pt x="100" y="200"/>
                  </a:lnTo>
                  <a:lnTo>
                    <a:pt x="95" y="210"/>
                  </a:lnTo>
                  <a:lnTo>
                    <a:pt x="100" y="214"/>
                  </a:lnTo>
                  <a:lnTo>
                    <a:pt x="100" y="214"/>
                  </a:lnTo>
                  <a:lnTo>
                    <a:pt x="110" y="232"/>
                  </a:lnTo>
                  <a:lnTo>
                    <a:pt x="110" y="232"/>
                  </a:lnTo>
                  <a:lnTo>
                    <a:pt x="110" y="236"/>
                  </a:lnTo>
                  <a:lnTo>
                    <a:pt x="107" y="239"/>
                  </a:lnTo>
                  <a:lnTo>
                    <a:pt x="103" y="243"/>
                  </a:lnTo>
                  <a:lnTo>
                    <a:pt x="95" y="254"/>
                  </a:lnTo>
                  <a:lnTo>
                    <a:pt x="92" y="268"/>
                  </a:lnTo>
                  <a:lnTo>
                    <a:pt x="95" y="268"/>
                  </a:lnTo>
                  <a:lnTo>
                    <a:pt x="95" y="288"/>
                  </a:lnTo>
                  <a:lnTo>
                    <a:pt x="91" y="297"/>
                  </a:lnTo>
                  <a:lnTo>
                    <a:pt x="87" y="304"/>
                  </a:lnTo>
                  <a:lnTo>
                    <a:pt x="74" y="320"/>
                  </a:lnTo>
                  <a:lnTo>
                    <a:pt x="63" y="324"/>
                  </a:lnTo>
                  <a:lnTo>
                    <a:pt x="62" y="347"/>
                  </a:lnTo>
                  <a:lnTo>
                    <a:pt x="59" y="358"/>
                  </a:lnTo>
                  <a:lnTo>
                    <a:pt x="57" y="365"/>
                  </a:lnTo>
                  <a:lnTo>
                    <a:pt x="38" y="379"/>
                  </a:lnTo>
                  <a:lnTo>
                    <a:pt x="23" y="401"/>
                  </a:lnTo>
                  <a:lnTo>
                    <a:pt x="21" y="428"/>
                  </a:lnTo>
                  <a:lnTo>
                    <a:pt x="23" y="461"/>
                  </a:lnTo>
                  <a:lnTo>
                    <a:pt x="9" y="485"/>
                  </a:lnTo>
                  <a:lnTo>
                    <a:pt x="0" y="496"/>
                  </a:lnTo>
                  <a:lnTo>
                    <a:pt x="0" y="497"/>
                  </a:lnTo>
                  <a:lnTo>
                    <a:pt x="1083" y="414"/>
                  </a:lnTo>
                  <a:lnTo>
                    <a:pt x="1083" y="411"/>
                  </a:lnTo>
                  <a:lnTo>
                    <a:pt x="1083" y="407"/>
                  </a:lnTo>
                  <a:lnTo>
                    <a:pt x="1084" y="379"/>
                  </a:lnTo>
                  <a:lnTo>
                    <a:pt x="1086" y="367"/>
                  </a:lnTo>
                  <a:lnTo>
                    <a:pt x="1105" y="347"/>
                  </a:lnTo>
                  <a:lnTo>
                    <a:pt x="1120" y="347"/>
                  </a:lnTo>
                  <a:lnTo>
                    <a:pt x="1136" y="333"/>
                  </a:lnTo>
                  <a:lnTo>
                    <a:pt x="1133" y="317"/>
                  </a:lnTo>
                  <a:lnTo>
                    <a:pt x="1147" y="297"/>
                  </a:lnTo>
                  <a:lnTo>
                    <a:pt x="1304" y="203"/>
                  </a:lnTo>
                  <a:lnTo>
                    <a:pt x="1327" y="189"/>
                  </a:lnTo>
                  <a:lnTo>
                    <a:pt x="1337" y="172"/>
                  </a:lnTo>
                  <a:lnTo>
                    <a:pt x="1355" y="143"/>
                  </a:lnTo>
                  <a:lnTo>
                    <a:pt x="1367" y="142"/>
                  </a:lnTo>
                  <a:lnTo>
                    <a:pt x="1381" y="163"/>
                  </a:lnTo>
                  <a:lnTo>
                    <a:pt x="1402" y="143"/>
                  </a:lnTo>
                  <a:lnTo>
                    <a:pt x="1427" y="115"/>
                  </a:lnTo>
                  <a:lnTo>
                    <a:pt x="1478" y="106"/>
                  </a:lnTo>
                  <a:lnTo>
                    <a:pt x="1481" y="86"/>
                  </a:lnTo>
                  <a:lnTo>
                    <a:pt x="1496" y="63"/>
                  </a:lnTo>
                  <a:lnTo>
                    <a:pt x="1513" y="53"/>
                  </a:lnTo>
                  <a:lnTo>
                    <a:pt x="1520" y="56"/>
                  </a:lnTo>
                  <a:lnTo>
                    <a:pt x="1520" y="0"/>
                  </a:lnTo>
                  <a:lnTo>
                    <a:pt x="898" y="66"/>
                  </a:lnTo>
                  <a:close/>
                </a:path>
              </a:pathLst>
            </a:custGeom>
            <a:grpFill/>
            <a:ln w="9525">
              <a:solidFill>
                <a:srgbClr val="4B4B4B"/>
              </a:solidFill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ar-SA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83" name="Freeform 37">
              <a:extLst>
                <a:ext uri="{FF2B5EF4-FFF2-40B4-BE49-F238E27FC236}">
                  <a16:creationId xmlns:a16="http://schemas.microsoft.com/office/drawing/2014/main" id="{65AF456B-CAED-47E3-96EE-FCAA318B7AB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04180" y="2641724"/>
              <a:ext cx="489850" cy="216310"/>
            </a:xfrm>
            <a:custGeom>
              <a:avLst/>
              <a:gdLst/>
              <a:ahLst/>
              <a:cxnLst>
                <a:cxn ang="0">
                  <a:pos x="1485" y="130"/>
                </a:cxn>
                <a:cxn ang="0">
                  <a:pos x="1465" y="176"/>
                </a:cxn>
                <a:cxn ang="0">
                  <a:pos x="1443" y="148"/>
                </a:cxn>
                <a:cxn ang="0">
                  <a:pos x="1393" y="140"/>
                </a:cxn>
                <a:cxn ang="0">
                  <a:pos x="1340" y="162"/>
                </a:cxn>
                <a:cxn ang="0">
                  <a:pos x="1324" y="149"/>
                </a:cxn>
                <a:cxn ang="0">
                  <a:pos x="1311" y="117"/>
                </a:cxn>
                <a:cxn ang="0">
                  <a:pos x="1307" y="83"/>
                </a:cxn>
                <a:cxn ang="0">
                  <a:pos x="1321" y="94"/>
                </a:cxn>
                <a:cxn ang="0">
                  <a:pos x="1346" y="134"/>
                </a:cxn>
                <a:cxn ang="0">
                  <a:pos x="1372" y="117"/>
                </a:cxn>
                <a:cxn ang="0">
                  <a:pos x="1415" y="99"/>
                </a:cxn>
                <a:cxn ang="0">
                  <a:pos x="1428" y="81"/>
                </a:cxn>
                <a:cxn ang="0">
                  <a:pos x="1420" y="73"/>
                </a:cxn>
                <a:cxn ang="0">
                  <a:pos x="1413" y="56"/>
                </a:cxn>
                <a:cxn ang="0">
                  <a:pos x="1451" y="52"/>
                </a:cxn>
                <a:cxn ang="0">
                  <a:pos x="1420" y="0"/>
                </a:cxn>
                <a:cxn ang="0">
                  <a:pos x="437" y="163"/>
                </a:cxn>
                <a:cxn ang="0">
                  <a:pos x="413" y="226"/>
                </a:cxn>
                <a:cxn ang="0">
                  <a:pos x="344" y="278"/>
                </a:cxn>
                <a:cxn ang="0">
                  <a:pos x="284" y="305"/>
                </a:cxn>
                <a:cxn ang="0">
                  <a:pos x="244" y="352"/>
                </a:cxn>
                <a:cxn ang="0">
                  <a:pos x="50" y="480"/>
                </a:cxn>
                <a:cxn ang="0">
                  <a:pos x="22" y="510"/>
                </a:cxn>
                <a:cxn ang="0">
                  <a:pos x="0" y="570"/>
                </a:cxn>
                <a:cxn ang="0">
                  <a:pos x="259" y="549"/>
                </a:cxn>
                <a:cxn ang="0">
                  <a:pos x="419" y="484"/>
                </a:cxn>
                <a:cxn ang="0">
                  <a:pos x="516" y="484"/>
                </a:cxn>
                <a:cxn ang="0">
                  <a:pos x="610" y="470"/>
                </a:cxn>
                <a:cxn ang="0">
                  <a:pos x="844" y="492"/>
                </a:cxn>
                <a:cxn ang="0">
                  <a:pos x="1141" y="650"/>
                </a:cxn>
                <a:cxn ang="0">
                  <a:pos x="1204" y="620"/>
                </a:cxn>
                <a:cxn ang="0">
                  <a:pos x="1243" y="517"/>
                </a:cxn>
                <a:cxn ang="0">
                  <a:pos x="1254" y="478"/>
                </a:cxn>
                <a:cxn ang="0">
                  <a:pos x="1256" y="458"/>
                </a:cxn>
                <a:cxn ang="0">
                  <a:pos x="1268" y="455"/>
                </a:cxn>
                <a:cxn ang="0">
                  <a:pos x="1307" y="459"/>
                </a:cxn>
                <a:cxn ang="0">
                  <a:pos x="1313" y="434"/>
                </a:cxn>
                <a:cxn ang="0">
                  <a:pos x="1350" y="431"/>
                </a:cxn>
                <a:cxn ang="0">
                  <a:pos x="1388" y="415"/>
                </a:cxn>
                <a:cxn ang="0">
                  <a:pos x="1418" y="416"/>
                </a:cxn>
                <a:cxn ang="0">
                  <a:pos x="1438" y="365"/>
                </a:cxn>
                <a:cxn ang="0">
                  <a:pos x="1440" y="351"/>
                </a:cxn>
                <a:cxn ang="0">
                  <a:pos x="1433" y="346"/>
                </a:cxn>
                <a:cxn ang="0">
                  <a:pos x="1414" y="353"/>
                </a:cxn>
                <a:cxn ang="0">
                  <a:pos x="1388" y="370"/>
                </a:cxn>
                <a:cxn ang="0">
                  <a:pos x="1317" y="376"/>
                </a:cxn>
                <a:cxn ang="0">
                  <a:pos x="1318" y="353"/>
                </a:cxn>
                <a:cxn ang="0">
                  <a:pos x="1363" y="359"/>
                </a:cxn>
                <a:cxn ang="0">
                  <a:pos x="1374" y="331"/>
                </a:cxn>
                <a:cxn ang="0">
                  <a:pos x="1389" y="306"/>
                </a:cxn>
                <a:cxn ang="0">
                  <a:pos x="1346" y="284"/>
                </a:cxn>
                <a:cxn ang="0">
                  <a:pos x="1302" y="262"/>
                </a:cxn>
                <a:cxn ang="0">
                  <a:pos x="1368" y="273"/>
                </a:cxn>
                <a:cxn ang="0">
                  <a:pos x="1360" y="251"/>
                </a:cxn>
                <a:cxn ang="0">
                  <a:pos x="1382" y="238"/>
                </a:cxn>
                <a:cxn ang="0">
                  <a:pos x="1407" y="267"/>
                </a:cxn>
                <a:cxn ang="0">
                  <a:pos x="1443" y="270"/>
                </a:cxn>
                <a:cxn ang="0">
                  <a:pos x="1471" y="245"/>
                </a:cxn>
                <a:cxn ang="0">
                  <a:pos x="1482" y="212"/>
                </a:cxn>
                <a:cxn ang="0">
                  <a:pos x="1501" y="204"/>
                </a:cxn>
                <a:cxn ang="0">
                  <a:pos x="1515" y="170"/>
                </a:cxn>
              </a:cxnLst>
              <a:rect l="0" t="0" r="r" b="b"/>
              <a:pathLst>
                <a:path w="1515" h="670">
                  <a:moveTo>
                    <a:pt x="1507" y="155"/>
                  </a:moveTo>
                  <a:lnTo>
                    <a:pt x="1499" y="144"/>
                  </a:lnTo>
                  <a:lnTo>
                    <a:pt x="1485" y="130"/>
                  </a:lnTo>
                  <a:lnTo>
                    <a:pt x="1475" y="130"/>
                  </a:lnTo>
                  <a:lnTo>
                    <a:pt x="1467" y="136"/>
                  </a:lnTo>
                  <a:lnTo>
                    <a:pt x="1465" y="176"/>
                  </a:lnTo>
                  <a:lnTo>
                    <a:pt x="1463" y="184"/>
                  </a:lnTo>
                  <a:lnTo>
                    <a:pt x="1451" y="174"/>
                  </a:lnTo>
                  <a:lnTo>
                    <a:pt x="1443" y="148"/>
                  </a:lnTo>
                  <a:lnTo>
                    <a:pt x="1438" y="130"/>
                  </a:lnTo>
                  <a:lnTo>
                    <a:pt x="1421" y="126"/>
                  </a:lnTo>
                  <a:lnTo>
                    <a:pt x="1393" y="140"/>
                  </a:lnTo>
                  <a:lnTo>
                    <a:pt x="1385" y="140"/>
                  </a:lnTo>
                  <a:lnTo>
                    <a:pt x="1358" y="147"/>
                  </a:lnTo>
                  <a:lnTo>
                    <a:pt x="1340" y="162"/>
                  </a:lnTo>
                  <a:lnTo>
                    <a:pt x="1327" y="179"/>
                  </a:lnTo>
                  <a:lnTo>
                    <a:pt x="1324" y="170"/>
                  </a:lnTo>
                  <a:lnTo>
                    <a:pt x="1324" y="149"/>
                  </a:lnTo>
                  <a:lnTo>
                    <a:pt x="1327" y="140"/>
                  </a:lnTo>
                  <a:lnTo>
                    <a:pt x="1315" y="126"/>
                  </a:lnTo>
                  <a:lnTo>
                    <a:pt x="1311" y="117"/>
                  </a:lnTo>
                  <a:lnTo>
                    <a:pt x="1307" y="104"/>
                  </a:lnTo>
                  <a:lnTo>
                    <a:pt x="1307" y="93"/>
                  </a:lnTo>
                  <a:lnTo>
                    <a:pt x="1307" y="83"/>
                  </a:lnTo>
                  <a:lnTo>
                    <a:pt x="1313" y="74"/>
                  </a:lnTo>
                  <a:lnTo>
                    <a:pt x="1317" y="74"/>
                  </a:lnTo>
                  <a:lnTo>
                    <a:pt x="1321" y="94"/>
                  </a:lnTo>
                  <a:lnTo>
                    <a:pt x="1327" y="119"/>
                  </a:lnTo>
                  <a:lnTo>
                    <a:pt x="1335" y="142"/>
                  </a:lnTo>
                  <a:lnTo>
                    <a:pt x="1346" y="134"/>
                  </a:lnTo>
                  <a:lnTo>
                    <a:pt x="1354" y="130"/>
                  </a:lnTo>
                  <a:lnTo>
                    <a:pt x="1367" y="122"/>
                  </a:lnTo>
                  <a:lnTo>
                    <a:pt x="1372" y="117"/>
                  </a:lnTo>
                  <a:lnTo>
                    <a:pt x="1390" y="109"/>
                  </a:lnTo>
                  <a:lnTo>
                    <a:pt x="1395" y="99"/>
                  </a:lnTo>
                  <a:lnTo>
                    <a:pt x="1415" y="99"/>
                  </a:lnTo>
                  <a:lnTo>
                    <a:pt x="1421" y="88"/>
                  </a:lnTo>
                  <a:lnTo>
                    <a:pt x="1428" y="81"/>
                  </a:lnTo>
                  <a:lnTo>
                    <a:pt x="1428" y="81"/>
                  </a:lnTo>
                  <a:lnTo>
                    <a:pt x="1421" y="74"/>
                  </a:lnTo>
                  <a:lnTo>
                    <a:pt x="1421" y="74"/>
                  </a:lnTo>
                  <a:lnTo>
                    <a:pt x="1420" y="73"/>
                  </a:lnTo>
                  <a:lnTo>
                    <a:pt x="1407" y="62"/>
                  </a:lnTo>
                  <a:lnTo>
                    <a:pt x="1407" y="56"/>
                  </a:lnTo>
                  <a:lnTo>
                    <a:pt x="1413" y="56"/>
                  </a:lnTo>
                  <a:lnTo>
                    <a:pt x="1436" y="65"/>
                  </a:lnTo>
                  <a:lnTo>
                    <a:pt x="1449" y="62"/>
                  </a:lnTo>
                  <a:lnTo>
                    <a:pt x="1451" y="52"/>
                  </a:lnTo>
                  <a:lnTo>
                    <a:pt x="1438" y="31"/>
                  </a:lnTo>
                  <a:lnTo>
                    <a:pt x="1431" y="18"/>
                  </a:lnTo>
                  <a:lnTo>
                    <a:pt x="1420" y="0"/>
                  </a:lnTo>
                  <a:lnTo>
                    <a:pt x="1014" y="81"/>
                  </a:lnTo>
                  <a:lnTo>
                    <a:pt x="722" y="127"/>
                  </a:lnTo>
                  <a:lnTo>
                    <a:pt x="437" y="163"/>
                  </a:lnTo>
                  <a:lnTo>
                    <a:pt x="437" y="219"/>
                  </a:lnTo>
                  <a:lnTo>
                    <a:pt x="430" y="216"/>
                  </a:lnTo>
                  <a:lnTo>
                    <a:pt x="413" y="226"/>
                  </a:lnTo>
                  <a:lnTo>
                    <a:pt x="398" y="249"/>
                  </a:lnTo>
                  <a:lnTo>
                    <a:pt x="395" y="269"/>
                  </a:lnTo>
                  <a:lnTo>
                    <a:pt x="344" y="278"/>
                  </a:lnTo>
                  <a:lnTo>
                    <a:pt x="319" y="306"/>
                  </a:lnTo>
                  <a:lnTo>
                    <a:pt x="298" y="326"/>
                  </a:lnTo>
                  <a:lnTo>
                    <a:pt x="284" y="305"/>
                  </a:lnTo>
                  <a:lnTo>
                    <a:pt x="272" y="306"/>
                  </a:lnTo>
                  <a:lnTo>
                    <a:pt x="254" y="335"/>
                  </a:lnTo>
                  <a:lnTo>
                    <a:pt x="244" y="352"/>
                  </a:lnTo>
                  <a:lnTo>
                    <a:pt x="221" y="366"/>
                  </a:lnTo>
                  <a:lnTo>
                    <a:pt x="64" y="460"/>
                  </a:lnTo>
                  <a:lnTo>
                    <a:pt x="50" y="480"/>
                  </a:lnTo>
                  <a:lnTo>
                    <a:pt x="53" y="496"/>
                  </a:lnTo>
                  <a:lnTo>
                    <a:pt x="37" y="510"/>
                  </a:lnTo>
                  <a:lnTo>
                    <a:pt x="22" y="510"/>
                  </a:lnTo>
                  <a:lnTo>
                    <a:pt x="3" y="530"/>
                  </a:lnTo>
                  <a:lnTo>
                    <a:pt x="1" y="542"/>
                  </a:lnTo>
                  <a:lnTo>
                    <a:pt x="0" y="570"/>
                  </a:lnTo>
                  <a:lnTo>
                    <a:pt x="0" y="574"/>
                  </a:lnTo>
                  <a:lnTo>
                    <a:pt x="0" y="577"/>
                  </a:lnTo>
                  <a:lnTo>
                    <a:pt x="259" y="549"/>
                  </a:lnTo>
                  <a:lnTo>
                    <a:pt x="336" y="489"/>
                  </a:lnTo>
                  <a:lnTo>
                    <a:pt x="383" y="484"/>
                  </a:lnTo>
                  <a:lnTo>
                    <a:pt x="419" y="484"/>
                  </a:lnTo>
                  <a:lnTo>
                    <a:pt x="472" y="492"/>
                  </a:lnTo>
                  <a:lnTo>
                    <a:pt x="499" y="489"/>
                  </a:lnTo>
                  <a:lnTo>
                    <a:pt x="516" y="484"/>
                  </a:lnTo>
                  <a:lnTo>
                    <a:pt x="538" y="470"/>
                  </a:lnTo>
                  <a:lnTo>
                    <a:pt x="572" y="464"/>
                  </a:lnTo>
                  <a:lnTo>
                    <a:pt x="610" y="470"/>
                  </a:lnTo>
                  <a:lnTo>
                    <a:pt x="638" y="484"/>
                  </a:lnTo>
                  <a:lnTo>
                    <a:pt x="660" y="528"/>
                  </a:lnTo>
                  <a:lnTo>
                    <a:pt x="844" y="492"/>
                  </a:lnTo>
                  <a:lnTo>
                    <a:pt x="1086" y="670"/>
                  </a:lnTo>
                  <a:lnTo>
                    <a:pt x="1130" y="652"/>
                  </a:lnTo>
                  <a:lnTo>
                    <a:pt x="1141" y="650"/>
                  </a:lnTo>
                  <a:lnTo>
                    <a:pt x="1179" y="645"/>
                  </a:lnTo>
                  <a:lnTo>
                    <a:pt x="1189" y="632"/>
                  </a:lnTo>
                  <a:lnTo>
                    <a:pt x="1204" y="620"/>
                  </a:lnTo>
                  <a:lnTo>
                    <a:pt x="1210" y="576"/>
                  </a:lnTo>
                  <a:lnTo>
                    <a:pt x="1221" y="545"/>
                  </a:lnTo>
                  <a:lnTo>
                    <a:pt x="1243" y="517"/>
                  </a:lnTo>
                  <a:lnTo>
                    <a:pt x="1260" y="501"/>
                  </a:lnTo>
                  <a:lnTo>
                    <a:pt x="1260" y="491"/>
                  </a:lnTo>
                  <a:lnTo>
                    <a:pt x="1254" y="478"/>
                  </a:lnTo>
                  <a:lnTo>
                    <a:pt x="1252" y="471"/>
                  </a:lnTo>
                  <a:lnTo>
                    <a:pt x="1256" y="464"/>
                  </a:lnTo>
                  <a:lnTo>
                    <a:pt x="1256" y="458"/>
                  </a:lnTo>
                  <a:lnTo>
                    <a:pt x="1260" y="451"/>
                  </a:lnTo>
                  <a:lnTo>
                    <a:pt x="1264" y="451"/>
                  </a:lnTo>
                  <a:lnTo>
                    <a:pt x="1268" y="455"/>
                  </a:lnTo>
                  <a:lnTo>
                    <a:pt x="1274" y="476"/>
                  </a:lnTo>
                  <a:lnTo>
                    <a:pt x="1293" y="467"/>
                  </a:lnTo>
                  <a:lnTo>
                    <a:pt x="1307" y="459"/>
                  </a:lnTo>
                  <a:lnTo>
                    <a:pt x="1307" y="451"/>
                  </a:lnTo>
                  <a:lnTo>
                    <a:pt x="1307" y="441"/>
                  </a:lnTo>
                  <a:lnTo>
                    <a:pt x="1313" y="434"/>
                  </a:lnTo>
                  <a:lnTo>
                    <a:pt x="1317" y="431"/>
                  </a:lnTo>
                  <a:lnTo>
                    <a:pt x="1324" y="439"/>
                  </a:lnTo>
                  <a:lnTo>
                    <a:pt x="1350" y="431"/>
                  </a:lnTo>
                  <a:lnTo>
                    <a:pt x="1367" y="421"/>
                  </a:lnTo>
                  <a:lnTo>
                    <a:pt x="1374" y="421"/>
                  </a:lnTo>
                  <a:lnTo>
                    <a:pt x="1388" y="415"/>
                  </a:lnTo>
                  <a:lnTo>
                    <a:pt x="1399" y="408"/>
                  </a:lnTo>
                  <a:lnTo>
                    <a:pt x="1399" y="403"/>
                  </a:lnTo>
                  <a:lnTo>
                    <a:pt x="1418" y="416"/>
                  </a:lnTo>
                  <a:lnTo>
                    <a:pt x="1426" y="398"/>
                  </a:lnTo>
                  <a:lnTo>
                    <a:pt x="1432" y="376"/>
                  </a:lnTo>
                  <a:lnTo>
                    <a:pt x="1438" y="365"/>
                  </a:lnTo>
                  <a:lnTo>
                    <a:pt x="1443" y="356"/>
                  </a:lnTo>
                  <a:lnTo>
                    <a:pt x="1443" y="356"/>
                  </a:lnTo>
                  <a:lnTo>
                    <a:pt x="1440" y="351"/>
                  </a:lnTo>
                  <a:lnTo>
                    <a:pt x="1436" y="348"/>
                  </a:lnTo>
                  <a:lnTo>
                    <a:pt x="1435" y="346"/>
                  </a:lnTo>
                  <a:lnTo>
                    <a:pt x="1433" y="346"/>
                  </a:lnTo>
                  <a:lnTo>
                    <a:pt x="1433" y="346"/>
                  </a:lnTo>
                  <a:lnTo>
                    <a:pt x="1422" y="351"/>
                  </a:lnTo>
                  <a:lnTo>
                    <a:pt x="1414" y="353"/>
                  </a:lnTo>
                  <a:lnTo>
                    <a:pt x="1410" y="360"/>
                  </a:lnTo>
                  <a:lnTo>
                    <a:pt x="1399" y="365"/>
                  </a:lnTo>
                  <a:lnTo>
                    <a:pt x="1388" y="370"/>
                  </a:lnTo>
                  <a:lnTo>
                    <a:pt x="1368" y="387"/>
                  </a:lnTo>
                  <a:lnTo>
                    <a:pt x="1354" y="387"/>
                  </a:lnTo>
                  <a:lnTo>
                    <a:pt x="1317" y="376"/>
                  </a:lnTo>
                  <a:lnTo>
                    <a:pt x="1313" y="367"/>
                  </a:lnTo>
                  <a:lnTo>
                    <a:pt x="1314" y="356"/>
                  </a:lnTo>
                  <a:lnTo>
                    <a:pt x="1318" y="353"/>
                  </a:lnTo>
                  <a:lnTo>
                    <a:pt x="1329" y="355"/>
                  </a:lnTo>
                  <a:lnTo>
                    <a:pt x="1339" y="356"/>
                  </a:lnTo>
                  <a:lnTo>
                    <a:pt x="1363" y="359"/>
                  </a:lnTo>
                  <a:lnTo>
                    <a:pt x="1374" y="351"/>
                  </a:lnTo>
                  <a:lnTo>
                    <a:pt x="1378" y="340"/>
                  </a:lnTo>
                  <a:lnTo>
                    <a:pt x="1374" y="331"/>
                  </a:lnTo>
                  <a:lnTo>
                    <a:pt x="1375" y="316"/>
                  </a:lnTo>
                  <a:lnTo>
                    <a:pt x="1379" y="316"/>
                  </a:lnTo>
                  <a:lnTo>
                    <a:pt x="1389" y="306"/>
                  </a:lnTo>
                  <a:lnTo>
                    <a:pt x="1388" y="295"/>
                  </a:lnTo>
                  <a:lnTo>
                    <a:pt x="1374" y="295"/>
                  </a:lnTo>
                  <a:lnTo>
                    <a:pt x="1346" y="284"/>
                  </a:lnTo>
                  <a:lnTo>
                    <a:pt x="1314" y="277"/>
                  </a:lnTo>
                  <a:lnTo>
                    <a:pt x="1302" y="270"/>
                  </a:lnTo>
                  <a:lnTo>
                    <a:pt x="1302" y="262"/>
                  </a:lnTo>
                  <a:lnTo>
                    <a:pt x="1321" y="262"/>
                  </a:lnTo>
                  <a:lnTo>
                    <a:pt x="1346" y="262"/>
                  </a:lnTo>
                  <a:lnTo>
                    <a:pt x="1368" y="273"/>
                  </a:lnTo>
                  <a:lnTo>
                    <a:pt x="1374" y="266"/>
                  </a:lnTo>
                  <a:lnTo>
                    <a:pt x="1367" y="256"/>
                  </a:lnTo>
                  <a:lnTo>
                    <a:pt x="1360" y="251"/>
                  </a:lnTo>
                  <a:lnTo>
                    <a:pt x="1357" y="242"/>
                  </a:lnTo>
                  <a:lnTo>
                    <a:pt x="1368" y="238"/>
                  </a:lnTo>
                  <a:lnTo>
                    <a:pt x="1382" y="238"/>
                  </a:lnTo>
                  <a:lnTo>
                    <a:pt x="1386" y="259"/>
                  </a:lnTo>
                  <a:lnTo>
                    <a:pt x="1395" y="267"/>
                  </a:lnTo>
                  <a:lnTo>
                    <a:pt x="1407" y="267"/>
                  </a:lnTo>
                  <a:lnTo>
                    <a:pt x="1411" y="262"/>
                  </a:lnTo>
                  <a:lnTo>
                    <a:pt x="1422" y="267"/>
                  </a:lnTo>
                  <a:lnTo>
                    <a:pt x="1443" y="270"/>
                  </a:lnTo>
                  <a:lnTo>
                    <a:pt x="1467" y="270"/>
                  </a:lnTo>
                  <a:lnTo>
                    <a:pt x="1471" y="263"/>
                  </a:lnTo>
                  <a:lnTo>
                    <a:pt x="1471" y="245"/>
                  </a:lnTo>
                  <a:lnTo>
                    <a:pt x="1476" y="238"/>
                  </a:lnTo>
                  <a:lnTo>
                    <a:pt x="1482" y="220"/>
                  </a:lnTo>
                  <a:lnTo>
                    <a:pt x="1482" y="212"/>
                  </a:lnTo>
                  <a:lnTo>
                    <a:pt x="1486" y="195"/>
                  </a:lnTo>
                  <a:lnTo>
                    <a:pt x="1496" y="195"/>
                  </a:lnTo>
                  <a:lnTo>
                    <a:pt x="1501" y="204"/>
                  </a:lnTo>
                  <a:lnTo>
                    <a:pt x="1513" y="195"/>
                  </a:lnTo>
                  <a:lnTo>
                    <a:pt x="1513" y="179"/>
                  </a:lnTo>
                  <a:lnTo>
                    <a:pt x="1515" y="170"/>
                  </a:lnTo>
                  <a:lnTo>
                    <a:pt x="1507" y="155"/>
                  </a:lnTo>
                  <a:close/>
                </a:path>
              </a:pathLst>
            </a:custGeom>
            <a:grpFill/>
            <a:ln w="9525">
              <a:solidFill>
                <a:srgbClr val="4B4B4B"/>
              </a:solidFill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ar-SA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84" name="Freeform 38">
              <a:extLst>
                <a:ext uri="{FF2B5EF4-FFF2-40B4-BE49-F238E27FC236}">
                  <a16:creationId xmlns:a16="http://schemas.microsoft.com/office/drawing/2014/main" id="{3B46C674-0CCE-470F-BA8F-FB712C858EF4}"/>
                </a:ext>
              </a:extLst>
            </p:cNvPr>
            <p:cNvSpPr>
              <a:spLocks/>
            </p:cNvSpPr>
            <p:nvPr/>
          </p:nvSpPr>
          <p:spPr bwMode="auto">
            <a:xfrm>
              <a:off x="2830460" y="2819234"/>
              <a:ext cx="302640" cy="324950"/>
            </a:xfrm>
            <a:custGeom>
              <a:avLst/>
              <a:gdLst/>
              <a:ahLst/>
              <a:cxnLst>
                <a:cxn ang="0">
                  <a:pos x="906" y="578"/>
                </a:cxn>
                <a:cxn ang="0">
                  <a:pos x="892" y="533"/>
                </a:cxn>
                <a:cxn ang="0">
                  <a:pos x="882" y="508"/>
                </a:cxn>
                <a:cxn ang="0">
                  <a:pos x="852" y="490"/>
                </a:cxn>
                <a:cxn ang="0">
                  <a:pos x="842" y="460"/>
                </a:cxn>
                <a:cxn ang="0">
                  <a:pos x="810" y="414"/>
                </a:cxn>
                <a:cxn ang="0">
                  <a:pos x="767" y="376"/>
                </a:cxn>
                <a:cxn ang="0">
                  <a:pos x="684" y="292"/>
                </a:cxn>
                <a:cxn ang="0">
                  <a:pos x="563" y="186"/>
                </a:cxn>
                <a:cxn ang="0">
                  <a:pos x="519" y="126"/>
                </a:cxn>
                <a:cxn ang="0">
                  <a:pos x="437" y="75"/>
                </a:cxn>
                <a:cxn ang="0">
                  <a:pos x="452" y="39"/>
                </a:cxn>
                <a:cxn ang="0">
                  <a:pos x="481" y="8"/>
                </a:cxn>
                <a:cxn ang="0">
                  <a:pos x="226" y="28"/>
                </a:cxn>
                <a:cxn ang="0">
                  <a:pos x="14" y="111"/>
                </a:cxn>
                <a:cxn ang="0">
                  <a:pos x="119" y="500"/>
                </a:cxn>
                <a:cxn ang="0">
                  <a:pos x="179" y="614"/>
                </a:cxn>
                <a:cxn ang="0">
                  <a:pos x="187" y="669"/>
                </a:cxn>
                <a:cxn ang="0">
                  <a:pos x="177" y="722"/>
                </a:cxn>
                <a:cxn ang="0">
                  <a:pos x="175" y="802"/>
                </a:cxn>
                <a:cxn ang="0">
                  <a:pos x="177" y="855"/>
                </a:cxn>
                <a:cxn ang="0">
                  <a:pos x="194" y="898"/>
                </a:cxn>
                <a:cxn ang="0">
                  <a:pos x="241" y="993"/>
                </a:cxn>
                <a:cxn ang="0">
                  <a:pos x="785" y="1006"/>
                </a:cxn>
                <a:cxn ang="0">
                  <a:pos x="807" y="902"/>
                </a:cxn>
                <a:cxn ang="0">
                  <a:pos x="857" y="897"/>
                </a:cxn>
                <a:cxn ang="0">
                  <a:pos x="860" y="876"/>
                </a:cxn>
                <a:cxn ang="0">
                  <a:pos x="848" y="868"/>
                </a:cxn>
                <a:cxn ang="0">
                  <a:pos x="843" y="863"/>
                </a:cxn>
                <a:cxn ang="0">
                  <a:pos x="836" y="855"/>
                </a:cxn>
                <a:cxn ang="0">
                  <a:pos x="849" y="852"/>
                </a:cxn>
                <a:cxn ang="0">
                  <a:pos x="856" y="833"/>
                </a:cxn>
                <a:cxn ang="0">
                  <a:pos x="850" y="825"/>
                </a:cxn>
                <a:cxn ang="0">
                  <a:pos x="884" y="786"/>
                </a:cxn>
                <a:cxn ang="0">
                  <a:pos x="873" y="775"/>
                </a:cxn>
                <a:cxn ang="0">
                  <a:pos x="875" y="770"/>
                </a:cxn>
                <a:cxn ang="0">
                  <a:pos x="880" y="762"/>
                </a:cxn>
                <a:cxn ang="0">
                  <a:pos x="880" y="702"/>
                </a:cxn>
                <a:cxn ang="0">
                  <a:pos x="893" y="704"/>
                </a:cxn>
                <a:cxn ang="0">
                  <a:pos x="906" y="700"/>
                </a:cxn>
                <a:cxn ang="0">
                  <a:pos x="900" y="693"/>
                </a:cxn>
                <a:cxn ang="0">
                  <a:pos x="886" y="682"/>
                </a:cxn>
                <a:cxn ang="0">
                  <a:pos x="911" y="671"/>
                </a:cxn>
                <a:cxn ang="0">
                  <a:pos x="899" y="655"/>
                </a:cxn>
                <a:cxn ang="0">
                  <a:pos x="895" y="639"/>
                </a:cxn>
                <a:cxn ang="0">
                  <a:pos x="925" y="636"/>
                </a:cxn>
                <a:cxn ang="0">
                  <a:pos x="934" y="604"/>
                </a:cxn>
              </a:cxnLst>
              <a:rect l="0" t="0" r="r" b="b"/>
              <a:pathLst>
                <a:path w="934" h="1006">
                  <a:moveTo>
                    <a:pt x="924" y="596"/>
                  </a:moveTo>
                  <a:lnTo>
                    <a:pt x="911" y="589"/>
                  </a:lnTo>
                  <a:lnTo>
                    <a:pt x="906" y="578"/>
                  </a:lnTo>
                  <a:lnTo>
                    <a:pt x="906" y="559"/>
                  </a:lnTo>
                  <a:lnTo>
                    <a:pt x="906" y="551"/>
                  </a:lnTo>
                  <a:lnTo>
                    <a:pt x="892" y="533"/>
                  </a:lnTo>
                  <a:lnTo>
                    <a:pt x="882" y="522"/>
                  </a:lnTo>
                  <a:lnTo>
                    <a:pt x="882" y="514"/>
                  </a:lnTo>
                  <a:lnTo>
                    <a:pt x="882" y="508"/>
                  </a:lnTo>
                  <a:lnTo>
                    <a:pt x="868" y="500"/>
                  </a:lnTo>
                  <a:lnTo>
                    <a:pt x="859" y="490"/>
                  </a:lnTo>
                  <a:lnTo>
                    <a:pt x="852" y="490"/>
                  </a:lnTo>
                  <a:lnTo>
                    <a:pt x="848" y="485"/>
                  </a:lnTo>
                  <a:lnTo>
                    <a:pt x="842" y="471"/>
                  </a:lnTo>
                  <a:lnTo>
                    <a:pt x="842" y="460"/>
                  </a:lnTo>
                  <a:lnTo>
                    <a:pt x="834" y="446"/>
                  </a:lnTo>
                  <a:lnTo>
                    <a:pt x="817" y="423"/>
                  </a:lnTo>
                  <a:lnTo>
                    <a:pt x="810" y="414"/>
                  </a:lnTo>
                  <a:lnTo>
                    <a:pt x="798" y="403"/>
                  </a:lnTo>
                  <a:lnTo>
                    <a:pt x="784" y="390"/>
                  </a:lnTo>
                  <a:lnTo>
                    <a:pt x="767" y="376"/>
                  </a:lnTo>
                  <a:lnTo>
                    <a:pt x="738" y="360"/>
                  </a:lnTo>
                  <a:lnTo>
                    <a:pt x="712" y="328"/>
                  </a:lnTo>
                  <a:lnTo>
                    <a:pt x="684" y="292"/>
                  </a:lnTo>
                  <a:lnTo>
                    <a:pt x="663" y="272"/>
                  </a:lnTo>
                  <a:lnTo>
                    <a:pt x="585" y="214"/>
                  </a:lnTo>
                  <a:lnTo>
                    <a:pt x="563" y="186"/>
                  </a:lnTo>
                  <a:lnTo>
                    <a:pt x="540" y="163"/>
                  </a:lnTo>
                  <a:lnTo>
                    <a:pt x="530" y="142"/>
                  </a:lnTo>
                  <a:lnTo>
                    <a:pt x="519" y="126"/>
                  </a:lnTo>
                  <a:lnTo>
                    <a:pt x="502" y="111"/>
                  </a:lnTo>
                  <a:lnTo>
                    <a:pt x="448" y="89"/>
                  </a:lnTo>
                  <a:lnTo>
                    <a:pt x="437" y="75"/>
                  </a:lnTo>
                  <a:lnTo>
                    <a:pt x="429" y="63"/>
                  </a:lnTo>
                  <a:lnTo>
                    <a:pt x="429" y="51"/>
                  </a:lnTo>
                  <a:lnTo>
                    <a:pt x="452" y="39"/>
                  </a:lnTo>
                  <a:lnTo>
                    <a:pt x="469" y="24"/>
                  </a:lnTo>
                  <a:lnTo>
                    <a:pt x="478" y="17"/>
                  </a:lnTo>
                  <a:lnTo>
                    <a:pt x="481" y="8"/>
                  </a:lnTo>
                  <a:lnTo>
                    <a:pt x="483" y="0"/>
                  </a:lnTo>
                  <a:lnTo>
                    <a:pt x="485" y="0"/>
                  </a:lnTo>
                  <a:lnTo>
                    <a:pt x="226" y="28"/>
                  </a:lnTo>
                  <a:lnTo>
                    <a:pt x="226" y="28"/>
                  </a:lnTo>
                  <a:lnTo>
                    <a:pt x="0" y="46"/>
                  </a:lnTo>
                  <a:lnTo>
                    <a:pt x="14" y="111"/>
                  </a:lnTo>
                  <a:lnTo>
                    <a:pt x="54" y="271"/>
                  </a:lnTo>
                  <a:lnTo>
                    <a:pt x="107" y="458"/>
                  </a:lnTo>
                  <a:lnTo>
                    <a:pt x="119" y="500"/>
                  </a:lnTo>
                  <a:lnTo>
                    <a:pt x="154" y="566"/>
                  </a:lnTo>
                  <a:lnTo>
                    <a:pt x="176" y="596"/>
                  </a:lnTo>
                  <a:lnTo>
                    <a:pt x="179" y="614"/>
                  </a:lnTo>
                  <a:lnTo>
                    <a:pt x="183" y="639"/>
                  </a:lnTo>
                  <a:lnTo>
                    <a:pt x="195" y="648"/>
                  </a:lnTo>
                  <a:lnTo>
                    <a:pt x="187" y="669"/>
                  </a:lnTo>
                  <a:lnTo>
                    <a:pt x="166" y="684"/>
                  </a:lnTo>
                  <a:lnTo>
                    <a:pt x="180" y="697"/>
                  </a:lnTo>
                  <a:lnTo>
                    <a:pt x="177" y="722"/>
                  </a:lnTo>
                  <a:lnTo>
                    <a:pt x="166" y="729"/>
                  </a:lnTo>
                  <a:lnTo>
                    <a:pt x="166" y="759"/>
                  </a:lnTo>
                  <a:lnTo>
                    <a:pt x="175" y="802"/>
                  </a:lnTo>
                  <a:lnTo>
                    <a:pt x="183" y="819"/>
                  </a:lnTo>
                  <a:lnTo>
                    <a:pt x="188" y="847"/>
                  </a:lnTo>
                  <a:lnTo>
                    <a:pt x="177" y="855"/>
                  </a:lnTo>
                  <a:lnTo>
                    <a:pt x="175" y="863"/>
                  </a:lnTo>
                  <a:lnTo>
                    <a:pt x="180" y="884"/>
                  </a:lnTo>
                  <a:lnTo>
                    <a:pt x="194" y="898"/>
                  </a:lnTo>
                  <a:lnTo>
                    <a:pt x="209" y="925"/>
                  </a:lnTo>
                  <a:lnTo>
                    <a:pt x="213" y="933"/>
                  </a:lnTo>
                  <a:lnTo>
                    <a:pt x="241" y="993"/>
                  </a:lnTo>
                  <a:lnTo>
                    <a:pt x="744" y="962"/>
                  </a:lnTo>
                  <a:lnTo>
                    <a:pt x="750" y="1006"/>
                  </a:lnTo>
                  <a:lnTo>
                    <a:pt x="785" y="1006"/>
                  </a:lnTo>
                  <a:lnTo>
                    <a:pt x="774" y="898"/>
                  </a:lnTo>
                  <a:lnTo>
                    <a:pt x="771" y="898"/>
                  </a:lnTo>
                  <a:lnTo>
                    <a:pt x="807" y="902"/>
                  </a:lnTo>
                  <a:lnTo>
                    <a:pt x="850" y="911"/>
                  </a:lnTo>
                  <a:lnTo>
                    <a:pt x="857" y="897"/>
                  </a:lnTo>
                  <a:lnTo>
                    <a:pt x="857" y="897"/>
                  </a:lnTo>
                  <a:lnTo>
                    <a:pt x="861" y="877"/>
                  </a:lnTo>
                  <a:lnTo>
                    <a:pt x="861" y="877"/>
                  </a:lnTo>
                  <a:lnTo>
                    <a:pt x="860" y="876"/>
                  </a:lnTo>
                  <a:lnTo>
                    <a:pt x="859" y="875"/>
                  </a:lnTo>
                  <a:lnTo>
                    <a:pt x="859" y="875"/>
                  </a:lnTo>
                  <a:lnTo>
                    <a:pt x="848" y="868"/>
                  </a:lnTo>
                  <a:lnTo>
                    <a:pt x="848" y="868"/>
                  </a:lnTo>
                  <a:lnTo>
                    <a:pt x="845" y="866"/>
                  </a:lnTo>
                  <a:lnTo>
                    <a:pt x="843" y="863"/>
                  </a:lnTo>
                  <a:lnTo>
                    <a:pt x="838" y="858"/>
                  </a:lnTo>
                  <a:lnTo>
                    <a:pt x="838" y="858"/>
                  </a:lnTo>
                  <a:lnTo>
                    <a:pt x="836" y="855"/>
                  </a:lnTo>
                  <a:lnTo>
                    <a:pt x="836" y="854"/>
                  </a:lnTo>
                  <a:lnTo>
                    <a:pt x="838" y="852"/>
                  </a:lnTo>
                  <a:lnTo>
                    <a:pt x="849" y="852"/>
                  </a:lnTo>
                  <a:lnTo>
                    <a:pt x="863" y="852"/>
                  </a:lnTo>
                  <a:lnTo>
                    <a:pt x="863" y="852"/>
                  </a:lnTo>
                  <a:lnTo>
                    <a:pt x="856" y="833"/>
                  </a:lnTo>
                  <a:lnTo>
                    <a:pt x="856" y="833"/>
                  </a:lnTo>
                  <a:lnTo>
                    <a:pt x="852" y="826"/>
                  </a:lnTo>
                  <a:lnTo>
                    <a:pt x="850" y="825"/>
                  </a:lnTo>
                  <a:lnTo>
                    <a:pt x="867" y="820"/>
                  </a:lnTo>
                  <a:lnTo>
                    <a:pt x="875" y="811"/>
                  </a:lnTo>
                  <a:lnTo>
                    <a:pt x="884" y="786"/>
                  </a:lnTo>
                  <a:lnTo>
                    <a:pt x="873" y="780"/>
                  </a:lnTo>
                  <a:lnTo>
                    <a:pt x="873" y="780"/>
                  </a:lnTo>
                  <a:lnTo>
                    <a:pt x="873" y="775"/>
                  </a:lnTo>
                  <a:lnTo>
                    <a:pt x="873" y="775"/>
                  </a:lnTo>
                  <a:lnTo>
                    <a:pt x="873" y="772"/>
                  </a:lnTo>
                  <a:lnTo>
                    <a:pt x="875" y="770"/>
                  </a:lnTo>
                  <a:lnTo>
                    <a:pt x="875" y="770"/>
                  </a:lnTo>
                  <a:lnTo>
                    <a:pt x="878" y="766"/>
                  </a:lnTo>
                  <a:lnTo>
                    <a:pt x="880" y="762"/>
                  </a:lnTo>
                  <a:lnTo>
                    <a:pt x="881" y="748"/>
                  </a:lnTo>
                  <a:lnTo>
                    <a:pt x="882" y="719"/>
                  </a:lnTo>
                  <a:lnTo>
                    <a:pt x="880" y="702"/>
                  </a:lnTo>
                  <a:lnTo>
                    <a:pt x="880" y="702"/>
                  </a:lnTo>
                  <a:lnTo>
                    <a:pt x="893" y="704"/>
                  </a:lnTo>
                  <a:lnTo>
                    <a:pt x="893" y="704"/>
                  </a:lnTo>
                  <a:lnTo>
                    <a:pt x="903" y="707"/>
                  </a:lnTo>
                  <a:lnTo>
                    <a:pt x="903" y="707"/>
                  </a:lnTo>
                  <a:lnTo>
                    <a:pt x="906" y="700"/>
                  </a:lnTo>
                  <a:lnTo>
                    <a:pt x="906" y="700"/>
                  </a:lnTo>
                  <a:lnTo>
                    <a:pt x="906" y="697"/>
                  </a:lnTo>
                  <a:lnTo>
                    <a:pt x="900" y="693"/>
                  </a:lnTo>
                  <a:lnTo>
                    <a:pt x="900" y="693"/>
                  </a:lnTo>
                  <a:lnTo>
                    <a:pt x="886" y="682"/>
                  </a:lnTo>
                  <a:lnTo>
                    <a:pt x="886" y="682"/>
                  </a:lnTo>
                  <a:lnTo>
                    <a:pt x="880" y="671"/>
                  </a:lnTo>
                  <a:lnTo>
                    <a:pt x="889" y="671"/>
                  </a:lnTo>
                  <a:lnTo>
                    <a:pt x="911" y="671"/>
                  </a:lnTo>
                  <a:lnTo>
                    <a:pt x="916" y="658"/>
                  </a:lnTo>
                  <a:lnTo>
                    <a:pt x="916" y="658"/>
                  </a:lnTo>
                  <a:lnTo>
                    <a:pt x="899" y="655"/>
                  </a:lnTo>
                  <a:lnTo>
                    <a:pt x="899" y="655"/>
                  </a:lnTo>
                  <a:lnTo>
                    <a:pt x="889" y="647"/>
                  </a:lnTo>
                  <a:lnTo>
                    <a:pt x="895" y="639"/>
                  </a:lnTo>
                  <a:lnTo>
                    <a:pt x="899" y="641"/>
                  </a:lnTo>
                  <a:lnTo>
                    <a:pt x="918" y="641"/>
                  </a:lnTo>
                  <a:lnTo>
                    <a:pt x="925" y="636"/>
                  </a:lnTo>
                  <a:lnTo>
                    <a:pt x="925" y="623"/>
                  </a:lnTo>
                  <a:lnTo>
                    <a:pt x="925" y="614"/>
                  </a:lnTo>
                  <a:lnTo>
                    <a:pt x="934" y="604"/>
                  </a:lnTo>
                  <a:lnTo>
                    <a:pt x="934" y="601"/>
                  </a:lnTo>
                  <a:lnTo>
                    <a:pt x="924" y="596"/>
                  </a:lnTo>
                  <a:close/>
                </a:path>
              </a:pathLst>
            </a:custGeom>
            <a:grpFill/>
            <a:ln w="9525">
              <a:solidFill>
                <a:srgbClr val="4B4B4B"/>
              </a:solidFill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ar-SA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85" name="Freeform 39">
              <a:extLst>
                <a:ext uri="{FF2B5EF4-FFF2-40B4-BE49-F238E27FC236}">
                  <a16:creationId xmlns:a16="http://schemas.microsoft.com/office/drawing/2014/main" id="{A1531533-F625-4ABC-9FE7-A011732B7EF9}"/>
                </a:ext>
              </a:extLst>
            </p:cNvPr>
            <p:cNvSpPr>
              <a:spLocks/>
            </p:cNvSpPr>
            <p:nvPr/>
          </p:nvSpPr>
          <p:spPr bwMode="auto">
            <a:xfrm>
              <a:off x="2930369" y="2457424"/>
              <a:ext cx="442320" cy="249290"/>
            </a:xfrm>
            <a:custGeom>
              <a:avLst/>
              <a:gdLst/>
              <a:ahLst/>
              <a:cxnLst>
                <a:cxn ang="0">
                  <a:pos x="931" y="652"/>
                </a:cxn>
                <a:cxn ang="0">
                  <a:pos x="1368" y="562"/>
                </a:cxn>
                <a:cxn ang="0">
                  <a:pos x="1352" y="515"/>
                </a:cxn>
                <a:cxn ang="0">
                  <a:pos x="1317" y="479"/>
                </a:cxn>
                <a:cxn ang="0">
                  <a:pos x="1278" y="461"/>
                </a:cxn>
                <a:cxn ang="0">
                  <a:pos x="1255" y="434"/>
                </a:cxn>
                <a:cxn ang="0">
                  <a:pos x="1234" y="400"/>
                </a:cxn>
                <a:cxn ang="0">
                  <a:pos x="1239" y="379"/>
                </a:cxn>
                <a:cxn ang="0">
                  <a:pos x="1257" y="369"/>
                </a:cxn>
                <a:cxn ang="0">
                  <a:pos x="1231" y="350"/>
                </a:cxn>
                <a:cxn ang="0">
                  <a:pos x="1164" y="301"/>
                </a:cxn>
                <a:cxn ang="0">
                  <a:pos x="1182" y="303"/>
                </a:cxn>
                <a:cxn ang="0">
                  <a:pos x="1220" y="328"/>
                </a:cxn>
                <a:cxn ang="0">
                  <a:pos x="1238" y="314"/>
                </a:cxn>
                <a:cxn ang="0">
                  <a:pos x="1238" y="269"/>
                </a:cxn>
                <a:cxn ang="0">
                  <a:pos x="1181" y="249"/>
                </a:cxn>
                <a:cxn ang="0">
                  <a:pos x="1160" y="230"/>
                </a:cxn>
                <a:cxn ang="0">
                  <a:pos x="1138" y="237"/>
                </a:cxn>
                <a:cxn ang="0">
                  <a:pos x="1094" y="210"/>
                </a:cxn>
                <a:cxn ang="0">
                  <a:pos x="1058" y="208"/>
                </a:cxn>
                <a:cxn ang="0">
                  <a:pos x="1035" y="201"/>
                </a:cxn>
                <a:cxn ang="0">
                  <a:pos x="1051" y="137"/>
                </a:cxn>
                <a:cxn ang="0">
                  <a:pos x="1056" y="97"/>
                </a:cxn>
                <a:cxn ang="0">
                  <a:pos x="1008" y="57"/>
                </a:cxn>
                <a:cxn ang="0">
                  <a:pos x="940" y="29"/>
                </a:cxn>
                <a:cxn ang="0">
                  <a:pos x="909" y="46"/>
                </a:cxn>
                <a:cxn ang="0">
                  <a:pos x="833" y="0"/>
                </a:cxn>
                <a:cxn ang="0">
                  <a:pos x="822" y="85"/>
                </a:cxn>
                <a:cxn ang="0">
                  <a:pos x="794" y="119"/>
                </a:cxn>
                <a:cxn ang="0">
                  <a:pos x="758" y="162"/>
                </a:cxn>
                <a:cxn ang="0">
                  <a:pos x="741" y="156"/>
                </a:cxn>
                <a:cxn ang="0">
                  <a:pos x="722" y="201"/>
                </a:cxn>
                <a:cxn ang="0">
                  <a:pos x="700" y="255"/>
                </a:cxn>
                <a:cxn ang="0">
                  <a:pos x="661" y="242"/>
                </a:cxn>
                <a:cxn ang="0">
                  <a:pos x="633" y="267"/>
                </a:cxn>
                <a:cxn ang="0">
                  <a:pos x="597" y="379"/>
                </a:cxn>
                <a:cxn ang="0">
                  <a:pos x="566" y="436"/>
                </a:cxn>
                <a:cxn ang="0">
                  <a:pos x="551" y="489"/>
                </a:cxn>
                <a:cxn ang="0">
                  <a:pos x="448" y="559"/>
                </a:cxn>
                <a:cxn ang="0">
                  <a:pos x="382" y="558"/>
                </a:cxn>
                <a:cxn ang="0">
                  <a:pos x="337" y="595"/>
                </a:cxn>
                <a:cxn ang="0">
                  <a:pos x="275" y="554"/>
                </a:cxn>
                <a:cxn ang="0">
                  <a:pos x="257" y="539"/>
                </a:cxn>
                <a:cxn ang="0">
                  <a:pos x="237" y="571"/>
                </a:cxn>
                <a:cxn ang="0">
                  <a:pos x="156" y="626"/>
                </a:cxn>
                <a:cxn ang="0">
                  <a:pos x="118" y="700"/>
                </a:cxn>
                <a:cxn ang="0">
                  <a:pos x="85" y="718"/>
                </a:cxn>
                <a:cxn ang="0">
                  <a:pos x="33" y="754"/>
                </a:cxn>
                <a:cxn ang="0">
                  <a:pos x="354" y="734"/>
                </a:cxn>
              </a:cxnLst>
              <a:rect l="0" t="0" r="r" b="b"/>
              <a:pathLst>
                <a:path w="1368" h="772">
                  <a:moveTo>
                    <a:pt x="639" y="698"/>
                  </a:moveTo>
                  <a:lnTo>
                    <a:pt x="931" y="652"/>
                  </a:lnTo>
                  <a:lnTo>
                    <a:pt x="1337" y="571"/>
                  </a:lnTo>
                  <a:lnTo>
                    <a:pt x="1368" y="562"/>
                  </a:lnTo>
                  <a:lnTo>
                    <a:pt x="1363" y="541"/>
                  </a:lnTo>
                  <a:lnTo>
                    <a:pt x="1352" y="515"/>
                  </a:lnTo>
                  <a:lnTo>
                    <a:pt x="1337" y="494"/>
                  </a:lnTo>
                  <a:lnTo>
                    <a:pt x="1317" y="479"/>
                  </a:lnTo>
                  <a:lnTo>
                    <a:pt x="1302" y="476"/>
                  </a:lnTo>
                  <a:lnTo>
                    <a:pt x="1278" y="461"/>
                  </a:lnTo>
                  <a:lnTo>
                    <a:pt x="1269" y="446"/>
                  </a:lnTo>
                  <a:lnTo>
                    <a:pt x="1255" y="434"/>
                  </a:lnTo>
                  <a:lnTo>
                    <a:pt x="1241" y="412"/>
                  </a:lnTo>
                  <a:lnTo>
                    <a:pt x="1234" y="400"/>
                  </a:lnTo>
                  <a:lnTo>
                    <a:pt x="1231" y="386"/>
                  </a:lnTo>
                  <a:lnTo>
                    <a:pt x="1239" y="379"/>
                  </a:lnTo>
                  <a:lnTo>
                    <a:pt x="1263" y="386"/>
                  </a:lnTo>
                  <a:lnTo>
                    <a:pt x="1257" y="369"/>
                  </a:lnTo>
                  <a:lnTo>
                    <a:pt x="1248" y="357"/>
                  </a:lnTo>
                  <a:lnTo>
                    <a:pt x="1231" y="350"/>
                  </a:lnTo>
                  <a:lnTo>
                    <a:pt x="1187" y="333"/>
                  </a:lnTo>
                  <a:lnTo>
                    <a:pt x="1164" y="301"/>
                  </a:lnTo>
                  <a:lnTo>
                    <a:pt x="1164" y="296"/>
                  </a:lnTo>
                  <a:lnTo>
                    <a:pt x="1182" y="303"/>
                  </a:lnTo>
                  <a:lnTo>
                    <a:pt x="1207" y="314"/>
                  </a:lnTo>
                  <a:lnTo>
                    <a:pt x="1220" y="328"/>
                  </a:lnTo>
                  <a:lnTo>
                    <a:pt x="1253" y="330"/>
                  </a:lnTo>
                  <a:lnTo>
                    <a:pt x="1238" y="314"/>
                  </a:lnTo>
                  <a:lnTo>
                    <a:pt x="1235" y="287"/>
                  </a:lnTo>
                  <a:lnTo>
                    <a:pt x="1238" y="269"/>
                  </a:lnTo>
                  <a:lnTo>
                    <a:pt x="1220" y="271"/>
                  </a:lnTo>
                  <a:lnTo>
                    <a:pt x="1181" y="249"/>
                  </a:lnTo>
                  <a:lnTo>
                    <a:pt x="1169" y="232"/>
                  </a:lnTo>
                  <a:lnTo>
                    <a:pt x="1160" y="230"/>
                  </a:lnTo>
                  <a:lnTo>
                    <a:pt x="1156" y="240"/>
                  </a:lnTo>
                  <a:lnTo>
                    <a:pt x="1138" y="237"/>
                  </a:lnTo>
                  <a:lnTo>
                    <a:pt x="1114" y="222"/>
                  </a:lnTo>
                  <a:lnTo>
                    <a:pt x="1094" y="210"/>
                  </a:lnTo>
                  <a:lnTo>
                    <a:pt x="1076" y="204"/>
                  </a:lnTo>
                  <a:lnTo>
                    <a:pt x="1058" y="208"/>
                  </a:lnTo>
                  <a:lnTo>
                    <a:pt x="1047" y="210"/>
                  </a:lnTo>
                  <a:lnTo>
                    <a:pt x="1035" y="201"/>
                  </a:lnTo>
                  <a:lnTo>
                    <a:pt x="1031" y="142"/>
                  </a:lnTo>
                  <a:lnTo>
                    <a:pt x="1051" y="137"/>
                  </a:lnTo>
                  <a:lnTo>
                    <a:pt x="1062" y="117"/>
                  </a:lnTo>
                  <a:lnTo>
                    <a:pt x="1056" y="97"/>
                  </a:lnTo>
                  <a:lnTo>
                    <a:pt x="1033" y="81"/>
                  </a:lnTo>
                  <a:lnTo>
                    <a:pt x="1008" y="57"/>
                  </a:lnTo>
                  <a:lnTo>
                    <a:pt x="951" y="25"/>
                  </a:lnTo>
                  <a:lnTo>
                    <a:pt x="940" y="29"/>
                  </a:lnTo>
                  <a:lnTo>
                    <a:pt x="926" y="46"/>
                  </a:lnTo>
                  <a:lnTo>
                    <a:pt x="909" y="46"/>
                  </a:lnTo>
                  <a:lnTo>
                    <a:pt x="884" y="31"/>
                  </a:lnTo>
                  <a:lnTo>
                    <a:pt x="833" y="0"/>
                  </a:lnTo>
                  <a:lnTo>
                    <a:pt x="830" y="47"/>
                  </a:lnTo>
                  <a:lnTo>
                    <a:pt x="822" y="85"/>
                  </a:lnTo>
                  <a:lnTo>
                    <a:pt x="811" y="104"/>
                  </a:lnTo>
                  <a:lnTo>
                    <a:pt x="794" y="119"/>
                  </a:lnTo>
                  <a:lnTo>
                    <a:pt x="766" y="168"/>
                  </a:lnTo>
                  <a:lnTo>
                    <a:pt x="758" y="162"/>
                  </a:lnTo>
                  <a:lnTo>
                    <a:pt x="745" y="156"/>
                  </a:lnTo>
                  <a:lnTo>
                    <a:pt x="741" y="156"/>
                  </a:lnTo>
                  <a:lnTo>
                    <a:pt x="733" y="179"/>
                  </a:lnTo>
                  <a:lnTo>
                    <a:pt x="722" y="201"/>
                  </a:lnTo>
                  <a:lnTo>
                    <a:pt x="708" y="243"/>
                  </a:lnTo>
                  <a:lnTo>
                    <a:pt x="700" y="255"/>
                  </a:lnTo>
                  <a:lnTo>
                    <a:pt x="688" y="253"/>
                  </a:lnTo>
                  <a:lnTo>
                    <a:pt x="661" y="242"/>
                  </a:lnTo>
                  <a:lnTo>
                    <a:pt x="637" y="228"/>
                  </a:lnTo>
                  <a:lnTo>
                    <a:pt x="633" y="267"/>
                  </a:lnTo>
                  <a:lnTo>
                    <a:pt x="618" y="332"/>
                  </a:lnTo>
                  <a:lnTo>
                    <a:pt x="597" y="379"/>
                  </a:lnTo>
                  <a:lnTo>
                    <a:pt x="571" y="407"/>
                  </a:lnTo>
                  <a:lnTo>
                    <a:pt x="566" y="436"/>
                  </a:lnTo>
                  <a:lnTo>
                    <a:pt x="571" y="475"/>
                  </a:lnTo>
                  <a:lnTo>
                    <a:pt x="551" y="489"/>
                  </a:lnTo>
                  <a:lnTo>
                    <a:pt x="494" y="530"/>
                  </a:lnTo>
                  <a:lnTo>
                    <a:pt x="448" y="559"/>
                  </a:lnTo>
                  <a:lnTo>
                    <a:pt x="403" y="571"/>
                  </a:lnTo>
                  <a:lnTo>
                    <a:pt x="382" y="558"/>
                  </a:lnTo>
                  <a:lnTo>
                    <a:pt x="347" y="594"/>
                  </a:lnTo>
                  <a:lnTo>
                    <a:pt x="337" y="595"/>
                  </a:lnTo>
                  <a:lnTo>
                    <a:pt x="311" y="579"/>
                  </a:lnTo>
                  <a:lnTo>
                    <a:pt x="275" y="554"/>
                  </a:lnTo>
                  <a:lnTo>
                    <a:pt x="268" y="539"/>
                  </a:lnTo>
                  <a:lnTo>
                    <a:pt x="257" y="539"/>
                  </a:lnTo>
                  <a:lnTo>
                    <a:pt x="249" y="546"/>
                  </a:lnTo>
                  <a:lnTo>
                    <a:pt x="237" y="571"/>
                  </a:lnTo>
                  <a:lnTo>
                    <a:pt x="211" y="602"/>
                  </a:lnTo>
                  <a:lnTo>
                    <a:pt x="156" y="626"/>
                  </a:lnTo>
                  <a:lnTo>
                    <a:pt x="139" y="652"/>
                  </a:lnTo>
                  <a:lnTo>
                    <a:pt x="118" y="700"/>
                  </a:lnTo>
                  <a:lnTo>
                    <a:pt x="100" y="704"/>
                  </a:lnTo>
                  <a:lnTo>
                    <a:pt x="85" y="718"/>
                  </a:lnTo>
                  <a:lnTo>
                    <a:pt x="54" y="740"/>
                  </a:lnTo>
                  <a:lnTo>
                    <a:pt x="33" y="754"/>
                  </a:lnTo>
                  <a:lnTo>
                    <a:pt x="0" y="772"/>
                  </a:lnTo>
                  <a:lnTo>
                    <a:pt x="354" y="734"/>
                  </a:lnTo>
                  <a:lnTo>
                    <a:pt x="639" y="698"/>
                  </a:lnTo>
                  <a:close/>
                </a:path>
              </a:pathLst>
            </a:custGeom>
            <a:grpFill/>
            <a:ln w="9525">
              <a:solidFill>
                <a:srgbClr val="4B4B4B"/>
              </a:solidFill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ar-SA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86" name="Freeform 40">
              <a:extLst>
                <a:ext uri="{FF2B5EF4-FFF2-40B4-BE49-F238E27FC236}">
                  <a16:creationId xmlns:a16="http://schemas.microsoft.com/office/drawing/2014/main" id="{15FBE219-12C7-41AC-A069-E30926B4B49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69170" y="2792074"/>
              <a:ext cx="285180" cy="222130"/>
            </a:xfrm>
            <a:custGeom>
              <a:avLst/>
              <a:gdLst/>
              <a:ahLst/>
              <a:cxnLst>
                <a:cxn ang="0">
                  <a:pos x="435" y="20"/>
                </a:cxn>
                <a:cxn ang="0">
                  <a:pos x="369" y="0"/>
                </a:cxn>
                <a:cxn ang="0">
                  <a:pos x="313" y="20"/>
                </a:cxn>
                <a:cxn ang="0">
                  <a:pos x="269" y="28"/>
                </a:cxn>
                <a:cxn ang="0">
                  <a:pos x="180" y="20"/>
                </a:cxn>
                <a:cxn ang="0">
                  <a:pos x="123" y="34"/>
                </a:cxn>
                <a:cxn ang="0">
                  <a:pos x="54" y="85"/>
                </a:cxn>
                <a:cxn ang="0">
                  <a:pos x="49" y="102"/>
                </a:cxn>
                <a:cxn ang="0">
                  <a:pos x="23" y="124"/>
                </a:cxn>
                <a:cxn ang="0">
                  <a:pos x="0" y="148"/>
                </a:cxn>
                <a:cxn ang="0">
                  <a:pos x="19" y="174"/>
                </a:cxn>
                <a:cxn ang="0">
                  <a:pos x="90" y="211"/>
                </a:cxn>
                <a:cxn ang="0">
                  <a:pos x="111" y="248"/>
                </a:cxn>
                <a:cxn ang="0">
                  <a:pos x="156" y="299"/>
                </a:cxn>
                <a:cxn ang="0">
                  <a:pos x="255" y="377"/>
                </a:cxn>
                <a:cxn ang="0">
                  <a:pos x="309" y="445"/>
                </a:cxn>
                <a:cxn ang="0">
                  <a:pos x="355" y="475"/>
                </a:cxn>
                <a:cxn ang="0">
                  <a:pos x="381" y="499"/>
                </a:cxn>
                <a:cxn ang="0">
                  <a:pos x="405" y="531"/>
                </a:cxn>
                <a:cxn ang="0">
                  <a:pos x="413" y="556"/>
                </a:cxn>
                <a:cxn ang="0">
                  <a:pos x="423" y="575"/>
                </a:cxn>
                <a:cxn ang="0">
                  <a:pos x="439" y="585"/>
                </a:cxn>
                <a:cxn ang="0">
                  <a:pos x="453" y="599"/>
                </a:cxn>
                <a:cxn ang="0">
                  <a:pos x="463" y="618"/>
                </a:cxn>
                <a:cxn ang="0">
                  <a:pos x="477" y="644"/>
                </a:cxn>
                <a:cxn ang="0">
                  <a:pos x="482" y="674"/>
                </a:cxn>
                <a:cxn ang="0">
                  <a:pos x="505" y="688"/>
                </a:cxn>
                <a:cxn ang="0">
                  <a:pos x="512" y="654"/>
                </a:cxn>
                <a:cxn ang="0">
                  <a:pos x="541" y="654"/>
                </a:cxn>
                <a:cxn ang="0">
                  <a:pos x="545" y="651"/>
                </a:cxn>
                <a:cxn ang="0">
                  <a:pos x="550" y="646"/>
                </a:cxn>
                <a:cxn ang="0">
                  <a:pos x="548" y="642"/>
                </a:cxn>
                <a:cxn ang="0">
                  <a:pos x="541" y="640"/>
                </a:cxn>
                <a:cxn ang="0">
                  <a:pos x="520" y="633"/>
                </a:cxn>
                <a:cxn ang="0">
                  <a:pos x="517" y="632"/>
                </a:cxn>
                <a:cxn ang="0">
                  <a:pos x="512" y="626"/>
                </a:cxn>
                <a:cxn ang="0">
                  <a:pos x="516" y="600"/>
                </a:cxn>
                <a:cxn ang="0">
                  <a:pos x="542" y="619"/>
                </a:cxn>
                <a:cxn ang="0">
                  <a:pos x="574" y="622"/>
                </a:cxn>
                <a:cxn ang="0">
                  <a:pos x="577" y="590"/>
                </a:cxn>
                <a:cxn ang="0">
                  <a:pos x="585" y="575"/>
                </a:cxn>
                <a:cxn ang="0">
                  <a:pos x="627" y="561"/>
                </a:cxn>
                <a:cxn ang="0">
                  <a:pos x="618" y="549"/>
                </a:cxn>
                <a:cxn ang="0">
                  <a:pos x="602" y="543"/>
                </a:cxn>
                <a:cxn ang="0">
                  <a:pos x="614" y="533"/>
                </a:cxn>
                <a:cxn ang="0">
                  <a:pos x="632" y="543"/>
                </a:cxn>
                <a:cxn ang="0">
                  <a:pos x="660" y="533"/>
                </a:cxn>
                <a:cxn ang="0">
                  <a:pos x="670" y="499"/>
                </a:cxn>
                <a:cxn ang="0">
                  <a:pos x="655" y="483"/>
                </a:cxn>
                <a:cxn ang="0">
                  <a:pos x="685" y="489"/>
                </a:cxn>
                <a:cxn ang="0">
                  <a:pos x="704" y="468"/>
                </a:cxn>
                <a:cxn ang="0">
                  <a:pos x="742" y="422"/>
                </a:cxn>
                <a:cxn ang="0">
                  <a:pos x="778" y="390"/>
                </a:cxn>
                <a:cxn ang="0">
                  <a:pos x="777" y="367"/>
                </a:cxn>
                <a:cxn ang="0">
                  <a:pos x="775" y="347"/>
                </a:cxn>
                <a:cxn ang="0">
                  <a:pos x="786" y="336"/>
                </a:cxn>
                <a:cxn ang="0">
                  <a:pos x="806" y="306"/>
                </a:cxn>
                <a:cxn ang="0">
                  <a:pos x="822" y="263"/>
                </a:cxn>
                <a:cxn ang="0">
                  <a:pos x="836" y="242"/>
                </a:cxn>
                <a:cxn ang="0">
                  <a:pos x="881" y="203"/>
                </a:cxn>
                <a:cxn ang="0">
                  <a:pos x="457" y="64"/>
                </a:cxn>
              </a:cxnLst>
              <a:rect l="0" t="0" r="r" b="b"/>
              <a:pathLst>
                <a:path w="881" h="688">
                  <a:moveTo>
                    <a:pt x="457" y="64"/>
                  </a:moveTo>
                  <a:lnTo>
                    <a:pt x="435" y="20"/>
                  </a:lnTo>
                  <a:lnTo>
                    <a:pt x="407" y="6"/>
                  </a:lnTo>
                  <a:lnTo>
                    <a:pt x="369" y="0"/>
                  </a:lnTo>
                  <a:lnTo>
                    <a:pt x="335" y="6"/>
                  </a:lnTo>
                  <a:lnTo>
                    <a:pt x="313" y="20"/>
                  </a:lnTo>
                  <a:lnTo>
                    <a:pt x="296" y="25"/>
                  </a:lnTo>
                  <a:lnTo>
                    <a:pt x="269" y="28"/>
                  </a:lnTo>
                  <a:lnTo>
                    <a:pt x="216" y="20"/>
                  </a:lnTo>
                  <a:lnTo>
                    <a:pt x="180" y="20"/>
                  </a:lnTo>
                  <a:lnTo>
                    <a:pt x="142" y="25"/>
                  </a:lnTo>
                  <a:lnTo>
                    <a:pt x="123" y="34"/>
                  </a:lnTo>
                  <a:lnTo>
                    <a:pt x="56" y="85"/>
                  </a:lnTo>
                  <a:lnTo>
                    <a:pt x="54" y="85"/>
                  </a:lnTo>
                  <a:lnTo>
                    <a:pt x="52" y="93"/>
                  </a:lnTo>
                  <a:lnTo>
                    <a:pt x="49" y="102"/>
                  </a:lnTo>
                  <a:lnTo>
                    <a:pt x="40" y="109"/>
                  </a:lnTo>
                  <a:lnTo>
                    <a:pt x="23" y="124"/>
                  </a:lnTo>
                  <a:lnTo>
                    <a:pt x="0" y="136"/>
                  </a:lnTo>
                  <a:lnTo>
                    <a:pt x="0" y="148"/>
                  </a:lnTo>
                  <a:lnTo>
                    <a:pt x="8" y="160"/>
                  </a:lnTo>
                  <a:lnTo>
                    <a:pt x="19" y="174"/>
                  </a:lnTo>
                  <a:lnTo>
                    <a:pt x="73" y="196"/>
                  </a:lnTo>
                  <a:lnTo>
                    <a:pt x="90" y="211"/>
                  </a:lnTo>
                  <a:lnTo>
                    <a:pt x="101" y="227"/>
                  </a:lnTo>
                  <a:lnTo>
                    <a:pt x="111" y="248"/>
                  </a:lnTo>
                  <a:lnTo>
                    <a:pt x="134" y="271"/>
                  </a:lnTo>
                  <a:lnTo>
                    <a:pt x="156" y="299"/>
                  </a:lnTo>
                  <a:lnTo>
                    <a:pt x="234" y="357"/>
                  </a:lnTo>
                  <a:lnTo>
                    <a:pt x="255" y="377"/>
                  </a:lnTo>
                  <a:lnTo>
                    <a:pt x="283" y="413"/>
                  </a:lnTo>
                  <a:lnTo>
                    <a:pt x="309" y="445"/>
                  </a:lnTo>
                  <a:lnTo>
                    <a:pt x="338" y="461"/>
                  </a:lnTo>
                  <a:lnTo>
                    <a:pt x="355" y="475"/>
                  </a:lnTo>
                  <a:lnTo>
                    <a:pt x="369" y="488"/>
                  </a:lnTo>
                  <a:lnTo>
                    <a:pt x="381" y="499"/>
                  </a:lnTo>
                  <a:lnTo>
                    <a:pt x="388" y="508"/>
                  </a:lnTo>
                  <a:lnTo>
                    <a:pt x="405" y="531"/>
                  </a:lnTo>
                  <a:lnTo>
                    <a:pt x="413" y="545"/>
                  </a:lnTo>
                  <a:lnTo>
                    <a:pt x="413" y="556"/>
                  </a:lnTo>
                  <a:lnTo>
                    <a:pt x="419" y="570"/>
                  </a:lnTo>
                  <a:lnTo>
                    <a:pt x="423" y="575"/>
                  </a:lnTo>
                  <a:lnTo>
                    <a:pt x="430" y="575"/>
                  </a:lnTo>
                  <a:lnTo>
                    <a:pt x="439" y="585"/>
                  </a:lnTo>
                  <a:lnTo>
                    <a:pt x="453" y="593"/>
                  </a:lnTo>
                  <a:lnTo>
                    <a:pt x="453" y="599"/>
                  </a:lnTo>
                  <a:lnTo>
                    <a:pt x="453" y="607"/>
                  </a:lnTo>
                  <a:lnTo>
                    <a:pt x="463" y="618"/>
                  </a:lnTo>
                  <a:lnTo>
                    <a:pt x="477" y="636"/>
                  </a:lnTo>
                  <a:lnTo>
                    <a:pt x="477" y="644"/>
                  </a:lnTo>
                  <a:lnTo>
                    <a:pt x="477" y="663"/>
                  </a:lnTo>
                  <a:lnTo>
                    <a:pt x="482" y="674"/>
                  </a:lnTo>
                  <a:lnTo>
                    <a:pt x="495" y="681"/>
                  </a:lnTo>
                  <a:lnTo>
                    <a:pt x="505" y="688"/>
                  </a:lnTo>
                  <a:lnTo>
                    <a:pt x="505" y="660"/>
                  </a:lnTo>
                  <a:lnTo>
                    <a:pt x="512" y="654"/>
                  </a:lnTo>
                  <a:lnTo>
                    <a:pt x="534" y="654"/>
                  </a:lnTo>
                  <a:lnTo>
                    <a:pt x="541" y="654"/>
                  </a:lnTo>
                  <a:lnTo>
                    <a:pt x="541" y="654"/>
                  </a:lnTo>
                  <a:lnTo>
                    <a:pt x="545" y="651"/>
                  </a:lnTo>
                  <a:lnTo>
                    <a:pt x="550" y="646"/>
                  </a:lnTo>
                  <a:lnTo>
                    <a:pt x="550" y="646"/>
                  </a:lnTo>
                  <a:lnTo>
                    <a:pt x="550" y="644"/>
                  </a:lnTo>
                  <a:lnTo>
                    <a:pt x="548" y="642"/>
                  </a:lnTo>
                  <a:lnTo>
                    <a:pt x="545" y="640"/>
                  </a:lnTo>
                  <a:lnTo>
                    <a:pt x="541" y="640"/>
                  </a:lnTo>
                  <a:lnTo>
                    <a:pt x="541" y="640"/>
                  </a:lnTo>
                  <a:lnTo>
                    <a:pt x="520" y="633"/>
                  </a:lnTo>
                  <a:lnTo>
                    <a:pt x="520" y="633"/>
                  </a:lnTo>
                  <a:lnTo>
                    <a:pt x="517" y="632"/>
                  </a:lnTo>
                  <a:lnTo>
                    <a:pt x="514" y="629"/>
                  </a:lnTo>
                  <a:lnTo>
                    <a:pt x="512" y="626"/>
                  </a:lnTo>
                  <a:lnTo>
                    <a:pt x="512" y="621"/>
                  </a:lnTo>
                  <a:lnTo>
                    <a:pt x="516" y="600"/>
                  </a:lnTo>
                  <a:lnTo>
                    <a:pt x="535" y="617"/>
                  </a:lnTo>
                  <a:lnTo>
                    <a:pt x="542" y="619"/>
                  </a:lnTo>
                  <a:lnTo>
                    <a:pt x="556" y="631"/>
                  </a:lnTo>
                  <a:lnTo>
                    <a:pt x="574" y="622"/>
                  </a:lnTo>
                  <a:lnTo>
                    <a:pt x="577" y="597"/>
                  </a:lnTo>
                  <a:lnTo>
                    <a:pt x="577" y="590"/>
                  </a:lnTo>
                  <a:lnTo>
                    <a:pt x="574" y="575"/>
                  </a:lnTo>
                  <a:lnTo>
                    <a:pt x="585" y="575"/>
                  </a:lnTo>
                  <a:lnTo>
                    <a:pt x="607" y="575"/>
                  </a:lnTo>
                  <a:lnTo>
                    <a:pt x="627" y="561"/>
                  </a:lnTo>
                  <a:lnTo>
                    <a:pt x="627" y="554"/>
                  </a:lnTo>
                  <a:lnTo>
                    <a:pt x="618" y="549"/>
                  </a:lnTo>
                  <a:lnTo>
                    <a:pt x="607" y="549"/>
                  </a:lnTo>
                  <a:lnTo>
                    <a:pt x="602" y="543"/>
                  </a:lnTo>
                  <a:lnTo>
                    <a:pt x="602" y="538"/>
                  </a:lnTo>
                  <a:lnTo>
                    <a:pt x="614" y="533"/>
                  </a:lnTo>
                  <a:lnTo>
                    <a:pt x="621" y="538"/>
                  </a:lnTo>
                  <a:lnTo>
                    <a:pt x="632" y="543"/>
                  </a:lnTo>
                  <a:lnTo>
                    <a:pt x="643" y="543"/>
                  </a:lnTo>
                  <a:lnTo>
                    <a:pt x="660" y="533"/>
                  </a:lnTo>
                  <a:lnTo>
                    <a:pt x="677" y="511"/>
                  </a:lnTo>
                  <a:lnTo>
                    <a:pt x="670" y="499"/>
                  </a:lnTo>
                  <a:lnTo>
                    <a:pt x="659" y="489"/>
                  </a:lnTo>
                  <a:lnTo>
                    <a:pt x="655" y="483"/>
                  </a:lnTo>
                  <a:lnTo>
                    <a:pt x="664" y="479"/>
                  </a:lnTo>
                  <a:lnTo>
                    <a:pt x="685" y="489"/>
                  </a:lnTo>
                  <a:lnTo>
                    <a:pt x="696" y="482"/>
                  </a:lnTo>
                  <a:lnTo>
                    <a:pt x="704" y="468"/>
                  </a:lnTo>
                  <a:lnTo>
                    <a:pt x="721" y="434"/>
                  </a:lnTo>
                  <a:lnTo>
                    <a:pt x="742" y="422"/>
                  </a:lnTo>
                  <a:lnTo>
                    <a:pt x="761" y="413"/>
                  </a:lnTo>
                  <a:lnTo>
                    <a:pt x="778" y="390"/>
                  </a:lnTo>
                  <a:lnTo>
                    <a:pt x="785" y="378"/>
                  </a:lnTo>
                  <a:lnTo>
                    <a:pt x="777" y="367"/>
                  </a:lnTo>
                  <a:lnTo>
                    <a:pt x="770" y="352"/>
                  </a:lnTo>
                  <a:lnTo>
                    <a:pt x="775" y="347"/>
                  </a:lnTo>
                  <a:lnTo>
                    <a:pt x="786" y="352"/>
                  </a:lnTo>
                  <a:lnTo>
                    <a:pt x="786" y="336"/>
                  </a:lnTo>
                  <a:lnTo>
                    <a:pt x="792" y="325"/>
                  </a:lnTo>
                  <a:lnTo>
                    <a:pt x="806" y="306"/>
                  </a:lnTo>
                  <a:lnTo>
                    <a:pt x="813" y="278"/>
                  </a:lnTo>
                  <a:lnTo>
                    <a:pt x="822" y="263"/>
                  </a:lnTo>
                  <a:lnTo>
                    <a:pt x="831" y="252"/>
                  </a:lnTo>
                  <a:lnTo>
                    <a:pt x="836" y="242"/>
                  </a:lnTo>
                  <a:lnTo>
                    <a:pt x="868" y="216"/>
                  </a:lnTo>
                  <a:lnTo>
                    <a:pt x="881" y="203"/>
                  </a:lnTo>
                  <a:lnTo>
                    <a:pt x="641" y="28"/>
                  </a:lnTo>
                  <a:lnTo>
                    <a:pt x="457" y="64"/>
                  </a:lnTo>
                  <a:close/>
                </a:path>
              </a:pathLst>
            </a:custGeom>
            <a:grpFill/>
            <a:ln w="9525">
              <a:solidFill>
                <a:srgbClr val="4B4B4B"/>
              </a:solidFill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ar-SA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87" name="Freeform 41">
              <a:extLst>
                <a:ext uri="{FF2B5EF4-FFF2-40B4-BE49-F238E27FC236}">
                  <a16:creationId xmlns:a16="http://schemas.microsoft.com/office/drawing/2014/main" id="{F1556A17-1412-44A1-B11E-28038D400B9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6229" y="2832814"/>
              <a:ext cx="223100" cy="358900"/>
            </a:xfrm>
            <a:custGeom>
              <a:avLst/>
              <a:gdLst/>
              <a:ahLst/>
              <a:cxnLst>
                <a:cxn ang="0">
                  <a:pos x="216" y="1008"/>
                </a:cxn>
                <a:cxn ang="0">
                  <a:pos x="187" y="969"/>
                </a:cxn>
                <a:cxn ang="0">
                  <a:pos x="200" y="947"/>
                </a:cxn>
                <a:cxn ang="0">
                  <a:pos x="286" y="927"/>
                </a:cxn>
                <a:cxn ang="0">
                  <a:pos x="688" y="882"/>
                </a:cxn>
                <a:cxn ang="0">
                  <a:pos x="659" y="841"/>
                </a:cxn>
                <a:cxn ang="0">
                  <a:pos x="656" y="812"/>
                </a:cxn>
                <a:cxn ang="0">
                  <a:pos x="662" y="776"/>
                </a:cxn>
                <a:cxn ang="0">
                  <a:pos x="645" y="716"/>
                </a:cxn>
                <a:cxn ang="0">
                  <a:pos x="656" y="679"/>
                </a:cxn>
                <a:cxn ang="0">
                  <a:pos x="645" y="641"/>
                </a:cxn>
                <a:cxn ang="0">
                  <a:pos x="674" y="605"/>
                </a:cxn>
                <a:cxn ang="0">
                  <a:pos x="658" y="571"/>
                </a:cxn>
                <a:cxn ang="0">
                  <a:pos x="633" y="523"/>
                </a:cxn>
                <a:cxn ang="0">
                  <a:pos x="586" y="415"/>
                </a:cxn>
                <a:cxn ang="0">
                  <a:pos x="493" y="68"/>
                </a:cxn>
                <a:cxn ang="0">
                  <a:pos x="515" y="0"/>
                </a:cxn>
                <a:cxn ang="0">
                  <a:pos x="8" y="39"/>
                </a:cxn>
                <a:cxn ang="0">
                  <a:pos x="0" y="586"/>
                </a:cxn>
                <a:cxn ang="0">
                  <a:pos x="36" y="1079"/>
                </a:cxn>
                <a:cxn ang="0">
                  <a:pos x="64" y="1083"/>
                </a:cxn>
                <a:cxn ang="0">
                  <a:pos x="89" y="1073"/>
                </a:cxn>
                <a:cxn ang="0">
                  <a:pos x="92" y="1026"/>
                </a:cxn>
                <a:cxn ang="0">
                  <a:pos x="118" y="1015"/>
                </a:cxn>
                <a:cxn ang="0">
                  <a:pos x="125" y="1038"/>
                </a:cxn>
                <a:cxn ang="0">
                  <a:pos x="125" y="1061"/>
                </a:cxn>
                <a:cxn ang="0">
                  <a:pos x="140" y="1072"/>
                </a:cxn>
                <a:cxn ang="0">
                  <a:pos x="151" y="1094"/>
                </a:cxn>
                <a:cxn ang="0">
                  <a:pos x="140" y="1109"/>
                </a:cxn>
                <a:cxn ang="0">
                  <a:pos x="173" y="1101"/>
                </a:cxn>
                <a:cxn ang="0">
                  <a:pos x="209" y="1084"/>
                </a:cxn>
                <a:cxn ang="0">
                  <a:pos x="237" y="1079"/>
                </a:cxn>
                <a:cxn ang="0">
                  <a:pos x="243" y="1073"/>
                </a:cxn>
              </a:cxnLst>
              <a:rect l="0" t="0" r="r" b="b"/>
              <a:pathLst>
                <a:path w="692" h="1109">
                  <a:moveTo>
                    <a:pt x="225" y="1030"/>
                  </a:moveTo>
                  <a:lnTo>
                    <a:pt x="216" y="1008"/>
                  </a:lnTo>
                  <a:lnTo>
                    <a:pt x="197" y="980"/>
                  </a:lnTo>
                  <a:lnTo>
                    <a:pt x="187" y="969"/>
                  </a:lnTo>
                  <a:lnTo>
                    <a:pt x="187" y="952"/>
                  </a:lnTo>
                  <a:lnTo>
                    <a:pt x="200" y="947"/>
                  </a:lnTo>
                  <a:lnTo>
                    <a:pt x="236" y="936"/>
                  </a:lnTo>
                  <a:lnTo>
                    <a:pt x="286" y="927"/>
                  </a:lnTo>
                  <a:lnTo>
                    <a:pt x="692" y="890"/>
                  </a:lnTo>
                  <a:lnTo>
                    <a:pt x="688" y="882"/>
                  </a:lnTo>
                  <a:lnTo>
                    <a:pt x="673" y="855"/>
                  </a:lnTo>
                  <a:lnTo>
                    <a:pt x="659" y="841"/>
                  </a:lnTo>
                  <a:lnTo>
                    <a:pt x="654" y="820"/>
                  </a:lnTo>
                  <a:lnTo>
                    <a:pt x="656" y="812"/>
                  </a:lnTo>
                  <a:lnTo>
                    <a:pt x="667" y="804"/>
                  </a:lnTo>
                  <a:lnTo>
                    <a:pt x="662" y="776"/>
                  </a:lnTo>
                  <a:lnTo>
                    <a:pt x="654" y="759"/>
                  </a:lnTo>
                  <a:lnTo>
                    <a:pt x="645" y="716"/>
                  </a:lnTo>
                  <a:lnTo>
                    <a:pt x="645" y="686"/>
                  </a:lnTo>
                  <a:lnTo>
                    <a:pt x="656" y="679"/>
                  </a:lnTo>
                  <a:lnTo>
                    <a:pt x="659" y="654"/>
                  </a:lnTo>
                  <a:lnTo>
                    <a:pt x="645" y="641"/>
                  </a:lnTo>
                  <a:lnTo>
                    <a:pt x="666" y="626"/>
                  </a:lnTo>
                  <a:lnTo>
                    <a:pt x="674" y="605"/>
                  </a:lnTo>
                  <a:lnTo>
                    <a:pt x="662" y="596"/>
                  </a:lnTo>
                  <a:lnTo>
                    <a:pt x="658" y="571"/>
                  </a:lnTo>
                  <a:lnTo>
                    <a:pt x="655" y="553"/>
                  </a:lnTo>
                  <a:lnTo>
                    <a:pt x="633" y="523"/>
                  </a:lnTo>
                  <a:lnTo>
                    <a:pt x="598" y="457"/>
                  </a:lnTo>
                  <a:lnTo>
                    <a:pt x="586" y="415"/>
                  </a:lnTo>
                  <a:lnTo>
                    <a:pt x="533" y="228"/>
                  </a:lnTo>
                  <a:lnTo>
                    <a:pt x="493" y="68"/>
                  </a:lnTo>
                  <a:lnTo>
                    <a:pt x="479" y="3"/>
                  </a:lnTo>
                  <a:lnTo>
                    <a:pt x="515" y="0"/>
                  </a:lnTo>
                  <a:lnTo>
                    <a:pt x="515" y="0"/>
                  </a:lnTo>
                  <a:lnTo>
                    <a:pt x="8" y="39"/>
                  </a:lnTo>
                  <a:lnTo>
                    <a:pt x="10" y="78"/>
                  </a:lnTo>
                  <a:lnTo>
                    <a:pt x="0" y="586"/>
                  </a:lnTo>
                  <a:lnTo>
                    <a:pt x="4" y="850"/>
                  </a:lnTo>
                  <a:lnTo>
                    <a:pt x="36" y="1079"/>
                  </a:lnTo>
                  <a:lnTo>
                    <a:pt x="49" y="1077"/>
                  </a:lnTo>
                  <a:lnTo>
                    <a:pt x="64" y="1083"/>
                  </a:lnTo>
                  <a:lnTo>
                    <a:pt x="86" y="1086"/>
                  </a:lnTo>
                  <a:lnTo>
                    <a:pt x="89" y="1073"/>
                  </a:lnTo>
                  <a:lnTo>
                    <a:pt x="86" y="1051"/>
                  </a:lnTo>
                  <a:lnTo>
                    <a:pt x="92" y="1026"/>
                  </a:lnTo>
                  <a:lnTo>
                    <a:pt x="101" y="1019"/>
                  </a:lnTo>
                  <a:lnTo>
                    <a:pt x="118" y="1015"/>
                  </a:lnTo>
                  <a:lnTo>
                    <a:pt x="125" y="1023"/>
                  </a:lnTo>
                  <a:lnTo>
                    <a:pt x="125" y="1038"/>
                  </a:lnTo>
                  <a:lnTo>
                    <a:pt x="118" y="1049"/>
                  </a:lnTo>
                  <a:lnTo>
                    <a:pt x="125" y="1061"/>
                  </a:lnTo>
                  <a:lnTo>
                    <a:pt x="129" y="1066"/>
                  </a:lnTo>
                  <a:lnTo>
                    <a:pt x="140" y="1072"/>
                  </a:lnTo>
                  <a:lnTo>
                    <a:pt x="150" y="1084"/>
                  </a:lnTo>
                  <a:lnTo>
                    <a:pt x="151" y="1094"/>
                  </a:lnTo>
                  <a:lnTo>
                    <a:pt x="147" y="1099"/>
                  </a:lnTo>
                  <a:lnTo>
                    <a:pt x="140" y="1109"/>
                  </a:lnTo>
                  <a:lnTo>
                    <a:pt x="148" y="1108"/>
                  </a:lnTo>
                  <a:lnTo>
                    <a:pt x="173" y="1101"/>
                  </a:lnTo>
                  <a:lnTo>
                    <a:pt x="198" y="1092"/>
                  </a:lnTo>
                  <a:lnTo>
                    <a:pt x="209" y="1084"/>
                  </a:lnTo>
                  <a:lnTo>
                    <a:pt x="219" y="1081"/>
                  </a:lnTo>
                  <a:lnTo>
                    <a:pt x="237" y="1079"/>
                  </a:lnTo>
                  <a:lnTo>
                    <a:pt x="246" y="1072"/>
                  </a:lnTo>
                  <a:lnTo>
                    <a:pt x="243" y="1073"/>
                  </a:lnTo>
                  <a:lnTo>
                    <a:pt x="225" y="1030"/>
                  </a:lnTo>
                  <a:close/>
                </a:path>
              </a:pathLst>
            </a:custGeom>
            <a:grpFill/>
            <a:ln w="9525">
              <a:solidFill>
                <a:srgbClr val="4B4B4B"/>
              </a:solidFill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ar-SA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88" name="Freeform 42">
              <a:extLst>
                <a:ext uri="{FF2B5EF4-FFF2-40B4-BE49-F238E27FC236}">
                  <a16:creationId xmlns:a16="http://schemas.microsoft.com/office/drawing/2014/main" id="{6927B08F-ADA6-42EE-A1DB-F77530A6C3C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81259" y="2845424"/>
              <a:ext cx="206610" cy="360840"/>
            </a:xfrm>
            <a:custGeom>
              <a:avLst/>
              <a:gdLst/>
              <a:ahLst/>
              <a:cxnLst>
                <a:cxn ang="0">
                  <a:pos x="601" y="547"/>
                </a:cxn>
                <a:cxn ang="0">
                  <a:pos x="609" y="0"/>
                </a:cxn>
                <a:cxn ang="0">
                  <a:pos x="223" y="28"/>
                </a:cxn>
                <a:cxn ang="0">
                  <a:pos x="212" y="56"/>
                </a:cxn>
                <a:cxn ang="0">
                  <a:pos x="190" y="83"/>
                </a:cxn>
                <a:cxn ang="0">
                  <a:pos x="172" y="93"/>
                </a:cxn>
                <a:cxn ang="0">
                  <a:pos x="165" y="146"/>
                </a:cxn>
                <a:cxn ang="0">
                  <a:pos x="122" y="203"/>
                </a:cxn>
                <a:cxn ang="0">
                  <a:pos x="100" y="243"/>
                </a:cxn>
                <a:cxn ang="0">
                  <a:pos x="96" y="262"/>
                </a:cxn>
                <a:cxn ang="0">
                  <a:pos x="92" y="300"/>
                </a:cxn>
                <a:cxn ang="0">
                  <a:pos x="68" y="316"/>
                </a:cxn>
                <a:cxn ang="0">
                  <a:pos x="65" y="343"/>
                </a:cxn>
                <a:cxn ang="0">
                  <a:pos x="58" y="364"/>
                </a:cxn>
                <a:cxn ang="0">
                  <a:pos x="76" y="384"/>
                </a:cxn>
                <a:cxn ang="0">
                  <a:pos x="72" y="430"/>
                </a:cxn>
                <a:cxn ang="0">
                  <a:pos x="76" y="462"/>
                </a:cxn>
                <a:cxn ang="0">
                  <a:pos x="62" y="490"/>
                </a:cxn>
                <a:cxn ang="0">
                  <a:pos x="82" y="516"/>
                </a:cxn>
                <a:cxn ang="0">
                  <a:pos x="62" y="539"/>
                </a:cxn>
                <a:cxn ang="0">
                  <a:pos x="82" y="558"/>
                </a:cxn>
                <a:cxn ang="0">
                  <a:pos x="83" y="594"/>
                </a:cxn>
                <a:cxn ang="0">
                  <a:pos x="106" y="618"/>
                </a:cxn>
                <a:cxn ang="0">
                  <a:pos x="106" y="675"/>
                </a:cxn>
                <a:cxn ang="0">
                  <a:pos x="78" y="688"/>
                </a:cxn>
                <a:cxn ang="0">
                  <a:pos x="76" y="723"/>
                </a:cxn>
                <a:cxn ang="0">
                  <a:pos x="40" y="768"/>
                </a:cxn>
                <a:cxn ang="0">
                  <a:pos x="32" y="816"/>
                </a:cxn>
                <a:cxn ang="0">
                  <a:pos x="19" y="837"/>
                </a:cxn>
                <a:cxn ang="0">
                  <a:pos x="19" y="877"/>
                </a:cxn>
                <a:cxn ang="0">
                  <a:pos x="1" y="902"/>
                </a:cxn>
                <a:cxn ang="0">
                  <a:pos x="7" y="940"/>
                </a:cxn>
                <a:cxn ang="0">
                  <a:pos x="354" y="1010"/>
                </a:cxn>
                <a:cxn ang="0">
                  <a:pos x="384" y="1053"/>
                </a:cxn>
                <a:cxn ang="0">
                  <a:pos x="394" y="1113"/>
                </a:cxn>
                <a:cxn ang="0">
                  <a:pos x="398" y="1115"/>
                </a:cxn>
                <a:cxn ang="0">
                  <a:pos x="432" y="1094"/>
                </a:cxn>
                <a:cxn ang="0">
                  <a:pos x="451" y="1065"/>
                </a:cxn>
                <a:cxn ang="0">
                  <a:pos x="490" y="1060"/>
                </a:cxn>
                <a:cxn ang="0">
                  <a:pos x="536" y="1045"/>
                </a:cxn>
                <a:cxn ang="0">
                  <a:pos x="575" y="1045"/>
                </a:cxn>
                <a:cxn ang="0">
                  <a:pos x="598" y="1045"/>
                </a:cxn>
                <a:cxn ang="0">
                  <a:pos x="627" y="1044"/>
                </a:cxn>
                <a:cxn ang="0">
                  <a:pos x="638" y="1040"/>
                </a:cxn>
                <a:cxn ang="0">
                  <a:pos x="605" y="811"/>
                </a:cxn>
              </a:cxnLst>
              <a:rect l="0" t="0" r="r" b="b"/>
              <a:pathLst>
                <a:path w="638" h="1116">
                  <a:moveTo>
                    <a:pt x="605" y="811"/>
                  </a:moveTo>
                  <a:lnTo>
                    <a:pt x="601" y="547"/>
                  </a:lnTo>
                  <a:lnTo>
                    <a:pt x="611" y="39"/>
                  </a:lnTo>
                  <a:lnTo>
                    <a:pt x="609" y="0"/>
                  </a:lnTo>
                  <a:lnTo>
                    <a:pt x="223" y="29"/>
                  </a:lnTo>
                  <a:lnTo>
                    <a:pt x="223" y="28"/>
                  </a:lnTo>
                  <a:lnTo>
                    <a:pt x="226" y="43"/>
                  </a:lnTo>
                  <a:lnTo>
                    <a:pt x="212" y="56"/>
                  </a:lnTo>
                  <a:lnTo>
                    <a:pt x="196" y="67"/>
                  </a:lnTo>
                  <a:lnTo>
                    <a:pt x="190" y="83"/>
                  </a:lnTo>
                  <a:lnTo>
                    <a:pt x="183" y="93"/>
                  </a:lnTo>
                  <a:lnTo>
                    <a:pt x="172" y="93"/>
                  </a:lnTo>
                  <a:lnTo>
                    <a:pt x="162" y="124"/>
                  </a:lnTo>
                  <a:lnTo>
                    <a:pt x="165" y="146"/>
                  </a:lnTo>
                  <a:lnTo>
                    <a:pt x="150" y="169"/>
                  </a:lnTo>
                  <a:lnTo>
                    <a:pt x="122" y="203"/>
                  </a:lnTo>
                  <a:lnTo>
                    <a:pt x="103" y="219"/>
                  </a:lnTo>
                  <a:lnTo>
                    <a:pt x="100" y="243"/>
                  </a:lnTo>
                  <a:lnTo>
                    <a:pt x="106" y="248"/>
                  </a:lnTo>
                  <a:lnTo>
                    <a:pt x="96" y="262"/>
                  </a:lnTo>
                  <a:lnTo>
                    <a:pt x="90" y="283"/>
                  </a:lnTo>
                  <a:lnTo>
                    <a:pt x="92" y="300"/>
                  </a:lnTo>
                  <a:lnTo>
                    <a:pt x="86" y="300"/>
                  </a:lnTo>
                  <a:lnTo>
                    <a:pt x="68" y="316"/>
                  </a:lnTo>
                  <a:lnTo>
                    <a:pt x="62" y="335"/>
                  </a:lnTo>
                  <a:lnTo>
                    <a:pt x="65" y="343"/>
                  </a:lnTo>
                  <a:lnTo>
                    <a:pt x="58" y="350"/>
                  </a:lnTo>
                  <a:lnTo>
                    <a:pt x="58" y="364"/>
                  </a:lnTo>
                  <a:lnTo>
                    <a:pt x="67" y="369"/>
                  </a:lnTo>
                  <a:lnTo>
                    <a:pt x="76" y="384"/>
                  </a:lnTo>
                  <a:lnTo>
                    <a:pt x="74" y="398"/>
                  </a:lnTo>
                  <a:lnTo>
                    <a:pt x="72" y="430"/>
                  </a:lnTo>
                  <a:lnTo>
                    <a:pt x="81" y="446"/>
                  </a:lnTo>
                  <a:lnTo>
                    <a:pt x="76" y="462"/>
                  </a:lnTo>
                  <a:lnTo>
                    <a:pt x="64" y="491"/>
                  </a:lnTo>
                  <a:lnTo>
                    <a:pt x="62" y="490"/>
                  </a:lnTo>
                  <a:lnTo>
                    <a:pt x="76" y="501"/>
                  </a:lnTo>
                  <a:lnTo>
                    <a:pt x="82" y="516"/>
                  </a:lnTo>
                  <a:lnTo>
                    <a:pt x="78" y="529"/>
                  </a:lnTo>
                  <a:lnTo>
                    <a:pt x="62" y="539"/>
                  </a:lnTo>
                  <a:lnTo>
                    <a:pt x="76" y="551"/>
                  </a:lnTo>
                  <a:lnTo>
                    <a:pt x="82" y="558"/>
                  </a:lnTo>
                  <a:lnTo>
                    <a:pt x="78" y="566"/>
                  </a:lnTo>
                  <a:lnTo>
                    <a:pt x="83" y="594"/>
                  </a:lnTo>
                  <a:lnTo>
                    <a:pt x="83" y="605"/>
                  </a:lnTo>
                  <a:lnTo>
                    <a:pt x="106" y="618"/>
                  </a:lnTo>
                  <a:lnTo>
                    <a:pt x="110" y="637"/>
                  </a:lnTo>
                  <a:lnTo>
                    <a:pt x="106" y="675"/>
                  </a:lnTo>
                  <a:lnTo>
                    <a:pt x="90" y="688"/>
                  </a:lnTo>
                  <a:lnTo>
                    <a:pt x="78" y="688"/>
                  </a:lnTo>
                  <a:lnTo>
                    <a:pt x="82" y="712"/>
                  </a:lnTo>
                  <a:lnTo>
                    <a:pt x="76" y="723"/>
                  </a:lnTo>
                  <a:lnTo>
                    <a:pt x="53" y="759"/>
                  </a:lnTo>
                  <a:lnTo>
                    <a:pt x="40" y="768"/>
                  </a:lnTo>
                  <a:lnTo>
                    <a:pt x="38" y="809"/>
                  </a:lnTo>
                  <a:lnTo>
                    <a:pt x="32" y="816"/>
                  </a:lnTo>
                  <a:lnTo>
                    <a:pt x="24" y="826"/>
                  </a:lnTo>
                  <a:lnTo>
                    <a:pt x="19" y="837"/>
                  </a:lnTo>
                  <a:lnTo>
                    <a:pt x="19" y="851"/>
                  </a:lnTo>
                  <a:lnTo>
                    <a:pt x="19" y="877"/>
                  </a:lnTo>
                  <a:lnTo>
                    <a:pt x="7" y="892"/>
                  </a:lnTo>
                  <a:lnTo>
                    <a:pt x="1" y="902"/>
                  </a:lnTo>
                  <a:lnTo>
                    <a:pt x="0" y="919"/>
                  </a:lnTo>
                  <a:lnTo>
                    <a:pt x="7" y="940"/>
                  </a:lnTo>
                  <a:lnTo>
                    <a:pt x="359" y="926"/>
                  </a:lnTo>
                  <a:lnTo>
                    <a:pt x="354" y="1010"/>
                  </a:lnTo>
                  <a:lnTo>
                    <a:pt x="368" y="1034"/>
                  </a:lnTo>
                  <a:lnTo>
                    <a:pt x="384" y="1053"/>
                  </a:lnTo>
                  <a:lnTo>
                    <a:pt x="394" y="1095"/>
                  </a:lnTo>
                  <a:lnTo>
                    <a:pt x="394" y="1113"/>
                  </a:lnTo>
                  <a:lnTo>
                    <a:pt x="393" y="1116"/>
                  </a:lnTo>
                  <a:lnTo>
                    <a:pt x="398" y="1115"/>
                  </a:lnTo>
                  <a:lnTo>
                    <a:pt x="421" y="1102"/>
                  </a:lnTo>
                  <a:lnTo>
                    <a:pt x="432" y="1094"/>
                  </a:lnTo>
                  <a:lnTo>
                    <a:pt x="447" y="1084"/>
                  </a:lnTo>
                  <a:lnTo>
                    <a:pt x="451" y="1065"/>
                  </a:lnTo>
                  <a:lnTo>
                    <a:pt x="469" y="1060"/>
                  </a:lnTo>
                  <a:lnTo>
                    <a:pt x="490" y="1060"/>
                  </a:lnTo>
                  <a:lnTo>
                    <a:pt x="507" y="1052"/>
                  </a:lnTo>
                  <a:lnTo>
                    <a:pt x="536" y="1045"/>
                  </a:lnTo>
                  <a:lnTo>
                    <a:pt x="558" y="1045"/>
                  </a:lnTo>
                  <a:lnTo>
                    <a:pt x="575" y="1045"/>
                  </a:lnTo>
                  <a:lnTo>
                    <a:pt x="586" y="1044"/>
                  </a:lnTo>
                  <a:lnTo>
                    <a:pt x="598" y="1045"/>
                  </a:lnTo>
                  <a:lnTo>
                    <a:pt x="620" y="1052"/>
                  </a:lnTo>
                  <a:lnTo>
                    <a:pt x="627" y="1044"/>
                  </a:lnTo>
                  <a:lnTo>
                    <a:pt x="638" y="1040"/>
                  </a:lnTo>
                  <a:lnTo>
                    <a:pt x="638" y="1040"/>
                  </a:lnTo>
                  <a:lnTo>
                    <a:pt x="637" y="1040"/>
                  </a:lnTo>
                  <a:lnTo>
                    <a:pt x="605" y="811"/>
                  </a:lnTo>
                  <a:close/>
                </a:path>
              </a:pathLst>
            </a:custGeom>
            <a:grpFill/>
            <a:ln w="9525">
              <a:solidFill>
                <a:srgbClr val="4B4B4B"/>
              </a:solidFill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ar-SA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89" name="Freeform 43">
              <a:extLst>
                <a:ext uri="{FF2B5EF4-FFF2-40B4-BE49-F238E27FC236}">
                  <a16:creationId xmlns:a16="http://schemas.microsoft.com/office/drawing/2014/main" id="{B51377AF-61F4-4156-810C-122CB0E4BE6F}"/>
                </a:ext>
              </a:extLst>
            </p:cNvPr>
            <p:cNvSpPr>
              <a:spLocks/>
            </p:cNvSpPr>
            <p:nvPr/>
          </p:nvSpPr>
          <p:spPr bwMode="auto">
            <a:xfrm>
              <a:off x="3133100" y="2410864"/>
              <a:ext cx="255110" cy="185270"/>
            </a:xfrm>
            <a:custGeom>
              <a:avLst/>
              <a:gdLst/>
              <a:ahLst/>
              <a:cxnLst>
                <a:cxn ang="0">
                  <a:pos x="0" y="113"/>
                </a:cxn>
                <a:cxn ang="0">
                  <a:pos x="11" y="206"/>
                </a:cxn>
                <a:cxn ang="0">
                  <a:pos x="72" y="156"/>
                </a:cxn>
                <a:cxn ang="0">
                  <a:pos x="126" y="118"/>
                </a:cxn>
                <a:cxn ang="0">
                  <a:pos x="144" y="126"/>
                </a:cxn>
                <a:cxn ang="0">
                  <a:pos x="190" y="103"/>
                </a:cxn>
                <a:cxn ang="0">
                  <a:pos x="290" y="103"/>
                </a:cxn>
                <a:cxn ang="0">
                  <a:pos x="326" y="168"/>
                </a:cxn>
                <a:cxn ang="0">
                  <a:pos x="383" y="200"/>
                </a:cxn>
                <a:cxn ang="0">
                  <a:pos x="431" y="240"/>
                </a:cxn>
                <a:cxn ang="0">
                  <a:pos x="426" y="280"/>
                </a:cxn>
                <a:cxn ang="0">
                  <a:pos x="410" y="344"/>
                </a:cxn>
                <a:cxn ang="0">
                  <a:pos x="433" y="351"/>
                </a:cxn>
                <a:cxn ang="0">
                  <a:pos x="469" y="353"/>
                </a:cxn>
                <a:cxn ang="0">
                  <a:pos x="492" y="347"/>
                </a:cxn>
                <a:cxn ang="0">
                  <a:pos x="567" y="364"/>
                </a:cxn>
                <a:cxn ang="0">
                  <a:pos x="598" y="368"/>
                </a:cxn>
                <a:cxn ang="0">
                  <a:pos x="576" y="337"/>
                </a:cxn>
                <a:cxn ang="0">
                  <a:pos x="576" y="317"/>
                </a:cxn>
                <a:cxn ang="0">
                  <a:pos x="539" y="267"/>
                </a:cxn>
                <a:cxn ang="0">
                  <a:pos x="535" y="200"/>
                </a:cxn>
                <a:cxn ang="0">
                  <a:pos x="526" y="143"/>
                </a:cxn>
                <a:cxn ang="0">
                  <a:pos x="533" y="132"/>
                </a:cxn>
                <a:cxn ang="0">
                  <a:pos x="573" y="85"/>
                </a:cxn>
                <a:cxn ang="0">
                  <a:pos x="596" y="60"/>
                </a:cxn>
                <a:cxn ang="0">
                  <a:pos x="577" y="99"/>
                </a:cxn>
                <a:cxn ang="0">
                  <a:pos x="570" y="143"/>
                </a:cxn>
                <a:cxn ang="0">
                  <a:pos x="567" y="169"/>
                </a:cxn>
                <a:cxn ang="0">
                  <a:pos x="584" y="193"/>
                </a:cxn>
                <a:cxn ang="0">
                  <a:pos x="606" y="215"/>
                </a:cxn>
                <a:cxn ang="0">
                  <a:pos x="623" y="240"/>
                </a:cxn>
                <a:cxn ang="0">
                  <a:pos x="605" y="267"/>
                </a:cxn>
                <a:cxn ang="0">
                  <a:pos x="592" y="283"/>
                </a:cxn>
                <a:cxn ang="0">
                  <a:pos x="599" y="301"/>
                </a:cxn>
                <a:cxn ang="0">
                  <a:pos x="645" y="310"/>
                </a:cxn>
                <a:cxn ang="0">
                  <a:pos x="680" y="351"/>
                </a:cxn>
                <a:cxn ang="0">
                  <a:pos x="681" y="379"/>
                </a:cxn>
                <a:cxn ang="0">
                  <a:pos x="703" y="416"/>
                </a:cxn>
                <a:cxn ang="0">
                  <a:pos x="685" y="486"/>
                </a:cxn>
                <a:cxn ang="0">
                  <a:pos x="692" y="561"/>
                </a:cxn>
                <a:cxn ang="0">
                  <a:pos x="710" y="540"/>
                </a:cxn>
                <a:cxn ang="0">
                  <a:pos x="730" y="478"/>
                </a:cxn>
                <a:cxn ang="0">
                  <a:pos x="730" y="453"/>
                </a:cxn>
                <a:cxn ang="0">
                  <a:pos x="755" y="425"/>
                </a:cxn>
                <a:cxn ang="0">
                  <a:pos x="755" y="368"/>
                </a:cxn>
                <a:cxn ang="0">
                  <a:pos x="774" y="330"/>
                </a:cxn>
                <a:cxn ang="0">
                  <a:pos x="774" y="361"/>
                </a:cxn>
                <a:cxn ang="0">
                  <a:pos x="770" y="367"/>
                </a:cxn>
                <a:cxn ang="0">
                  <a:pos x="767" y="373"/>
                </a:cxn>
                <a:cxn ang="0">
                  <a:pos x="770" y="376"/>
                </a:cxn>
                <a:cxn ang="0">
                  <a:pos x="780" y="382"/>
                </a:cxn>
                <a:cxn ang="0">
                  <a:pos x="789" y="315"/>
                </a:cxn>
                <a:cxn ang="0">
                  <a:pos x="785" y="253"/>
                </a:cxn>
                <a:cxn ang="0">
                  <a:pos x="623" y="0"/>
                </a:cxn>
              </a:cxnLst>
              <a:rect l="0" t="0" r="r" b="b"/>
              <a:pathLst>
                <a:path w="789" h="572">
                  <a:moveTo>
                    <a:pt x="623" y="0"/>
                  </a:moveTo>
                  <a:lnTo>
                    <a:pt x="0" y="113"/>
                  </a:lnTo>
                  <a:lnTo>
                    <a:pt x="0" y="113"/>
                  </a:lnTo>
                  <a:lnTo>
                    <a:pt x="11" y="206"/>
                  </a:lnTo>
                  <a:lnTo>
                    <a:pt x="32" y="206"/>
                  </a:lnTo>
                  <a:lnTo>
                    <a:pt x="72" y="156"/>
                  </a:lnTo>
                  <a:lnTo>
                    <a:pt x="100" y="153"/>
                  </a:lnTo>
                  <a:lnTo>
                    <a:pt x="126" y="118"/>
                  </a:lnTo>
                  <a:lnTo>
                    <a:pt x="137" y="118"/>
                  </a:lnTo>
                  <a:lnTo>
                    <a:pt x="144" y="126"/>
                  </a:lnTo>
                  <a:lnTo>
                    <a:pt x="172" y="104"/>
                  </a:lnTo>
                  <a:lnTo>
                    <a:pt x="190" y="103"/>
                  </a:lnTo>
                  <a:lnTo>
                    <a:pt x="226" y="86"/>
                  </a:lnTo>
                  <a:lnTo>
                    <a:pt x="290" y="103"/>
                  </a:lnTo>
                  <a:lnTo>
                    <a:pt x="312" y="132"/>
                  </a:lnTo>
                  <a:lnTo>
                    <a:pt x="326" y="168"/>
                  </a:lnTo>
                  <a:lnTo>
                    <a:pt x="326" y="168"/>
                  </a:lnTo>
                  <a:lnTo>
                    <a:pt x="383" y="200"/>
                  </a:lnTo>
                  <a:lnTo>
                    <a:pt x="408" y="224"/>
                  </a:lnTo>
                  <a:lnTo>
                    <a:pt x="431" y="240"/>
                  </a:lnTo>
                  <a:lnTo>
                    <a:pt x="437" y="260"/>
                  </a:lnTo>
                  <a:lnTo>
                    <a:pt x="426" y="280"/>
                  </a:lnTo>
                  <a:lnTo>
                    <a:pt x="406" y="285"/>
                  </a:lnTo>
                  <a:lnTo>
                    <a:pt x="410" y="344"/>
                  </a:lnTo>
                  <a:lnTo>
                    <a:pt x="422" y="353"/>
                  </a:lnTo>
                  <a:lnTo>
                    <a:pt x="433" y="351"/>
                  </a:lnTo>
                  <a:lnTo>
                    <a:pt x="451" y="347"/>
                  </a:lnTo>
                  <a:lnTo>
                    <a:pt x="469" y="353"/>
                  </a:lnTo>
                  <a:lnTo>
                    <a:pt x="473" y="354"/>
                  </a:lnTo>
                  <a:lnTo>
                    <a:pt x="492" y="347"/>
                  </a:lnTo>
                  <a:lnTo>
                    <a:pt x="553" y="355"/>
                  </a:lnTo>
                  <a:lnTo>
                    <a:pt x="567" y="364"/>
                  </a:lnTo>
                  <a:lnTo>
                    <a:pt x="582" y="372"/>
                  </a:lnTo>
                  <a:lnTo>
                    <a:pt x="598" y="368"/>
                  </a:lnTo>
                  <a:lnTo>
                    <a:pt x="588" y="350"/>
                  </a:lnTo>
                  <a:lnTo>
                    <a:pt x="576" y="337"/>
                  </a:lnTo>
                  <a:lnTo>
                    <a:pt x="576" y="322"/>
                  </a:lnTo>
                  <a:lnTo>
                    <a:pt x="576" y="317"/>
                  </a:lnTo>
                  <a:lnTo>
                    <a:pt x="545" y="280"/>
                  </a:lnTo>
                  <a:lnTo>
                    <a:pt x="539" y="267"/>
                  </a:lnTo>
                  <a:lnTo>
                    <a:pt x="539" y="233"/>
                  </a:lnTo>
                  <a:lnTo>
                    <a:pt x="535" y="200"/>
                  </a:lnTo>
                  <a:lnTo>
                    <a:pt x="538" y="167"/>
                  </a:lnTo>
                  <a:lnTo>
                    <a:pt x="526" y="143"/>
                  </a:lnTo>
                  <a:lnTo>
                    <a:pt x="514" y="132"/>
                  </a:lnTo>
                  <a:lnTo>
                    <a:pt x="533" y="132"/>
                  </a:lnTo>
                  <a:lnTo>
                    <a:pt x="546" y="104"/>
                  </a:lnTo>
                  <a:lnTo>
                    <a:pt x="573" y="85"/>
                  </a:lnTo>
                  <a:lnTo>
                    <a:pt x="587" y="58"/>
                  </a:lnTo>
                  <a:lnTo>
                    <a:pt x="596" y="60"/>
                  </a:lnTo>
                  <a:lnTo>
                    <a:pt x="594" y="92"/>
                  </a:lnTo>
                  <a:lnTo>
                    <a:pt x="577" y="99"/>
                  </a:lnTo>
                  <a:lnTo>
                    <a:pt x="570" y="126"/>
                  </a:lnTo>
                  <a:lnTo>
                    <a:pt x="570" y="143"/>
                  </a:lnTo>
                  <a:lnTo>
                    <a:pt x="591" y="143"/>
                  </a:lnTo>
                  <a:lnTo>
                    <a:pt x="567" y="169"/>
                  </a:lnTo>
                  <a:lnTo>
                    <a:pt x="557" y="183"/>
                  </a:lnTo>
                  <a:lnTo>
                    <a:pt x="584" y="193"/>
                  </a:lnTo>
                  <a:lnTo>
                    <a:pt x="592" y="194"/>
                  </a:lnTo>
                  <a:lnTo>
                    <a:pt x="606" y="215"/>
                  </a:lnTo>
                  <a:lnTo>
                    <a:pt x="602" y="221"/>
                  </a:lnTo>
                  <a:lnTo>
                    <a:pt x="623" y="240"/>
                  </a:lnTo>
                  <a:lnTo>
                    <a:pt x="623" y="249"/>
                  </a:lnTo>
                  <a:lnTo>
                    <a:pt x="605" y="267"/>
                  </a:lnTo>
                  <a:lnTo>
                    <a:pt x="588" y="267"/>
                  </a:lnTo>
                  <a:lnTo>
                    <a:pt x="592" y="283"/>
                  </a:lnTo>
                  <a:lnTo>
                    <a:pt x="588" y="293"/>
                  </a:lnTo>
                  <a:lnTo>
                    <a:pt x="599" y="301"/>
                  </a:lnTo>
                  <a:lnTo>
                    <a:pt x="617" y="310"/>
                  </a:lnTo>
                  <a:lnTo>
                    <a:pt x="645" y="310"/>
                  </a:lnTo>
                  <a:lnTo>
                    <a:pt x="666" y="322"/>
                  </a:lnTo>
                  <a:lnTo>
                    <a:pt x="680" y="351"/>
                  </a:lnTo>
                  <a:lnTo>
                    <a:pt x="688" y="371"/>
                  </a:lnTo>
                  <a:lnTo>
                    <a:pt x="681" y="379"/>
                  </a:lnTo>
                  <a:lnTo>
                    <a:pt x="698" y="392"/>
                  </a:lnTo>
                  <a:lnTo>
                    <a:pt x="703" y="416"/>
                  </a:lnTo>
                  <a:lnTo>
                    <a:pt x="693" y="455"/>
                  </a:lnTo>
                  <a:lnTo>
                    <a:pt x="685" y="486"/>
                  </a:lnTo>
                  <a:lnTo>
                    <a:pt x="685" y="529"/>
                  </a:lnTo>
                  <a:lnTo>
                    <a:pt x="692" y="561"/>
                  </a:lnTo>
                  <a:lnTo>
                    <a:pt x="703" y="572"/>
                  </a:lnTo>
                  <a:lnTo>
                    <a:pt x="710" y="540"/>
                  </a:lnTo>
                  <a:lnTo>
                    <a:pt x="716" y="491"/>
                  </a:lnTo>
                  <a:lnTo>
                    <a:pt x="730" y="478"/>
                  </a:lnTo>
                  <a:lnTo>
                    <a:pt x="730" y="460"/>
                  </a:lnTo>
                  <a:lnTo>
                    <a:pt x="730" y="453"/>
                  </a:lnTo>
                  <a:lnTo>
                    <a:pt x="743" y="443"/>
                  </a:lnTo>
                  <a:lnTo>
                    <a:pt x="755" y="425"/>
                  </a:lnTo>
                  <a:lnTo>
                    <a:pt x="755" y="385"/>
                  </a:lnTo>
                  <a:lnTo>
                    <a:pt x="755" y="368"/>
                  </a:lnTo>
                  <a:lnTo>
                    <a:pt x="755" y="347"/>
                  </a:lnTo>
                  <a:lnTo>
                    <a:pt x="774" y="330"/>
                  </a:lnTo>
                  <a:lnTo>
                    <a:pt x="780" y="343"/>
                  </a:lnTo>
                  <a:lnTo>
                    <a:pt x="774" y="361"/>
                  </a:lnTo>
                  <a:lnTo>
                    <a:pt x="774" y="361"/>
                  </a:lnTo>
                  <a:lnTo>
                    <a:pt x="770" y="367"/>
                  </a:lnTo>
                  <a:lnTo>
                    <a:pt x="767" y="371"/>
                  </a:lnTo>
                  <a:lnTo>
                    <a:pt x="767" y="373"/>
                  </a:lnTo>
                  <a:lnTo>
                    <a:pt x="767" y="373"/>
                  </a:lnTo>
                  <a:lnTo>
                    <a:pt x="770" y="376"/>
                  </a:lnTo>
                  <a:lnTo>
                    <a:pt x="774" y="379"/>
                  </a:lnTo>
                  <a:lnTo>
                    <a:pt x="780" y="382"/>
                  </a:lnTo>
                  <a:lnTo>
                    <a:pt x="789" y="360"/>
                  </a:lnTo>
                  <a:lnTo>
                    <a:pt x="789" y="315"/>
                  </a:lnTo>
                  <a:lnTo>
                    <a:pt x="785" y="253"/>
                  </a:lnTo>
                  <a:lnTo>
                    <a:pt x="785" y="253"/>
                  </a:lnTo>
                  <a:lnTo>
                    <a:pt x="687" y="267"/>
                  </a:lnTo>
                  <a:lnTo>
                    <a:pt x="623" y="0"/>
                  </a:lnTo>
                  <a:close/>
                </a:path>
              </a:pathLst>
            </a:custGeom>
            <a:grpFill/>
            <a:ln w="9525">
              <a:solidFill>
                <a:srgbClr val="4B4B4B"/>
              </a:solidFill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ar-SA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90" name="Freeform 44">
              <a:extLst>
                <a:ext uri="{FF2B5EF4-FFF2-40B4-BE49-F238E27FC236}">
                  <a16:creationId xmlns:a16="http://schemas.microsoft.com/office/drawing/2014/main" id="{B6521C9F-5219-421F-AE8B-40FAAC51999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5960" y="2387584"/>
              <a:ext cx="261900" cy="261900"/>
            </a:xfrm>
            <a:custGeom>
              <a:avLst/>
              <a:gdLst/>
              <a:ahLst/>
              <a:cxnLst>
                <a:cxn ang="0">
                  <a:pos x="128" y="753"/>
                </a:cxn>
                <a:cxn ang="0">
                  <a:pos x="171" y="793"/>
                </a:cxn>
                <a:cxn ang="0">
                  <a:pos x="207" y="808"/>
                </a:cxn>
                <a:cxn ang="0">
                  <a:pos x="263" y="785"/>
                </a:cxn>
                <a:cxn ang="0">
                  <a:pos x="354" y="744"/>
                </a:cxn>
                <a:cxn ang="0">
                  <a:pos x="431" y="689"/>
                </a:cxn>
                <a:cxn ang="0">
                  <a:pos x="431" y="621"/>
                </a:cxn>
                <a:cxn ang="0">
                  <a:pos x="478" y="546"/>
                </a:cxn>
                <a:cxn ang="0">
                  <a:pos x="497" y="442"/>
                </a:cxn>
                <a:cxn ang="0">
                  <a:pos x="548" y="467"/>
                </a:cxn>
                <a:cxn ang="0">
                  <a:pos x="568" y="457"/>
                </a:cxn>
                <a:cxn ang="0">
                  <a:pos x="593" y="393"/>
                </a:cxn>
                <a:cxn ang="0">
                  <a:pos x="605" y="370"/>
                </a:cxn>
                <a:cxn ang="0">
                  <a:pos x="626" y="382"/>
                </a:cxn>
                <a:cxn ang="0">
                  <a:pos x="671" y="318"/>
                </a:cxn>
                <a:cxn ang="0">
                  <a:pos x="690" y="261"/>
                </a:cxn>
                <a:cxn ang="0">
                  <a:pos x="744" y="245"/>
                </a:cxn>
                <a:cxn ang="0">
                  <a:pos x="786" y="260"/>
                </a:cxn>
                <a:cxn ang="0">
                  <a:pos x="811" y="239"/>
                </a:cxn>
                <a:cxn ang="0">
                  <a:pos x="797" y="203"/>
                </a:cxn>
                <a:cxn ang="0">
                  <a:pos x="711" y="157"/>
                </a:cxn>
                <a:cxn ang="0">
                  <a:pos x="657" y="175"/>
                </a:cxn>
                <a:cxn ang="0">
                  <a:pos x="622" y="189"/>
                </a:cxn>
                <a:cxn ang="0">
                  <a:pos x="585" y="224"/>
                </a:cxn>
                <a:cxn ang="0">
                  <a:pos x="517" y="277"/>
                </a:cxn>
                <a:cxn ang="0">
                  <a:pos x="485" y="184"/>
                </a:cxn>
                <a:cxn ang="0">
                  <a:pos x="276" y="0"/>
                </a:cxn>
                <a:cxn ang="0">
                  <a:pos x="254" y="20"/>
                </a:cxn>
                <a:cxn ang="0">
                  <a:pos x="265" y="46"/>
                </a:cxn>
                <a:cxn ang="0">
                  <a:pos x="265" y="111"/>
                </a:cxn>
                <a:cxn ang="0">
                  <a:pos x="254" y="160"/>
                </a:cxn>
                <a:cxn ang="0">
                  <a:pos x="250" y="221"/>
                </a:cxn>
                <a:cxn ang="0">
                  <a:pos x="200" y="286"/>
                </a:cxn>
                <a:cxn ang="0">
                  <a:pos x="152" y="307"/>
                </a:cxn>
                <a:cxn ang="0">
                  <a:pos x="114" y="363"/>
                </a:cxn>
                <a:cxn ang="0">
                  <a:pos x="99" y="421"/>
                </a:cxn>
                <a:cxn ang="0">
                  <a:pos x="61" y="421"/>
                </a:cxn>
                <a:cxn ang="0">
                  <a:pos x="52" y="503"/>
                </a:cxn>
                <a:cxn ang="0">
                  <a:pos x="16" y="544"/>
                </a:cxn>
                <a:cxn ang="0">
                  <a:pos x="11" y="632"/>
                </a:cxn>
                <a:cxn ang="0">
                  <a:pos x="54" y="700"/>
                </a:cxn>
                <a:cxn ang="0">
                  <a:pos x="107" y="761"/>
                </a:cxn>
                <a:cxn ang="0">
                  <a:pos x="117" y="753"/>
                </a:cxn>
              </a:cxnLst>
              <a:rect l="0" t="0" r="r" b="b"/>
              <a:pathLst>
                <a:path w="811" h="809">
                  <a:moveTo>
                    <a:pt x="117" y="753"/>
                  </a:moveTo>
                  <a:lnTo>
                    <a:pt x="128" y="753"/>
                  </a:lnTo>
                  <a:lnTo>
                    <a:pt x="135" y="768"/>
                  </a:lnTo>
                  <a:lnTo>
                    <a:pt x="171" y="793"/>
                  </a:lnTo>
                  <a:lnTo>
                    <a:pt x="197" y="809"/>
                  </a:lnTo>
                  <a:lnTo>
                    <a:pt x="207" y="808"/>
                  </a:lnTo>
                  <a:lnTo>
                    <a:pt x="242" y="772"/>
                  </a:lnTo>
                  <a:lnTo>
                    <a:pt x="263" y="785"/>
                  </a:lnTo>
                  <a:lnTo>
                    <a:pt x="308" y="773"/>
                  </a:lnTo>
                  <a:lnTo>
                    <a:pt x="354" y="744"/>
                  </a:lnTo>
                  <a:lnTo>
                    <a:pt x="411" y="703"/>
                  </a:lnTo>
                  <a:lnTo>
                    <a:pt x="431" y="689"/>
                  </a:lnTo>
                  <a:lnTo>
                    <a:pt x="426" y="650"/>
                  </a:lnTo>
                  <a:lnTo>
                    <a:pt x="431" y="621"/>
                  </a:lnTo>
                  <a:lnTo>
                    <a:pt x="457" y="593"/>
                  </a:lnTo>
                  <a:lnTo>
                    <a:pt x="478" y="546"/>
                  </a:lnTo>
                  <a:lnTo>
                    <a:pt x="493" y="481"/>
                  </a:lnTo>
                  <a:lnTo>
                    <a:pt x="497" y="442"/>
                  </a:lnTo>
                  <a:lnTo>
                    <a:pt x="521" y="456"/>
                  </a:lnTo>
                  <a:lnTo>
                    <a:pt x="548" y="467"/>
                  </a:lnTo>
                  <a:lnTo>
                    <a:pt x="560" y="469"/>
                  </a:lnTo>
                  <a:lnTo>
                    <a:pt x="568" y="457"/>
                  </a:lnTo>
                  <a:lnTo>
                    <a:pt x="582" y="415"/>
                  </a:lnTo>
                  <a:lnTo>
                    <a:pt x="593" y="393"/>
                  </a:lnTo>
                  <a:lnTo>
                    <a:pt x="601" y="370"/>
                  </a:lnTo>
                  <a:lnTo>
                    <a:pt x="605" y="370"/>
                  </a:lnTo>
                  <a:lnTo>
                    <a:pt x="618" y="376"/>
                  </a:lnTo>
                  <a:lnTo>
                    <a:pt x="626" y="382"/>
                  </a:lnTo>
                  <a:lnTo>
                    <a:pt x="654" y="333"/>
                  </a:lnTo>
                  <a:lnTo>
                    <a:pt x="671" y="318"/>
                  </a:lnTo>
                  <a:lnTo>
                    <a:pt x="682" y="299"/>
                  </a:lnTo>
                  <a:lnTo>
                    <a:pt x="690" y="261"/>
                  </a:lnTo>
                  <a:lnTo>
                    <a:pt x="693" y="214"/>
                  </a:lnTo>
                  <a:lnTo>
                    <a:pt x="744" y="245"/>
                  </a:lnTo>
                  <a:lnTo>
                    <a:pt x="769" y="260"/>
                  </a:lnTo>
                  <a:lnTo>
                    <a:pt x="786" y="260"/>
                  </a:lnTo>
                  <a:lnTo>
                    <a:pt x="800" y="243"/>
                  </a:lnTo>
                  <a:lnTo>
                    <a:pt x="811" y="239"/>
                  </a:lnTo>
                  <a:lnTo>
                    <a:pt x="811" y="239"/>
                  </a:lnTo>
                  <a:lnTo>
                    <a:pt x="797" y="203"/>
                  </a:lnTo>
                  <a:lnTo>
                    <a:pt x="775" y="174"/>
                  </a:lnTo>
                  <a:lnTo>
                    <a:pt x="711" y="157"/>
                  </a:lnTo>
                  <a:lnTo>
                    <a:pt x="675" y="174"/>
                  </a:lnTo>
                  <a:lnTo>
                    <a:pt x="657" y="175"/>
                  </a:lnTo>
                  <a:lnTo>
                    <a:pt x="629" y="197"/>
                  </a:lnTo>
                  <a:lnTo>
                    <a:pt x="622" y="189"/>
                  </a:lnTo>
                  <a:lnTo>
                    <a:pt x="611" y="189"/>
                  </a:lnTo>
                  <a:lnTo>
                    <a:pt x="585" y="224"/>
                  </a:lnTo>
                  <a:lnTo>
                    <a:pt x="557" y="227"/>
                  </a:lnTo>
                  <a:lnTo>
                    <a:pt x="517" y="277"/>
                  </a:lnTo>
                  <a:lnTo>
                    <a:pt x="496" y="277"/>
                  </a:lnTo>
                  <a:lnTo>
                    <a:pt x="485" y="184"/>
                  </a:lnTo>
                  <a:lnTo>
                    <a:pt x="311" y="214"/>
                  </a:lnTo>
                  <a:lnTo>
                    <a:pt x="276" y="0"/>
                  </a:lnTo>
                  <a:lnTo>
                    <a:pt x="265" y="7"/>
                  </a:lnTo>
                  <a:lnTo>
                    <a:pt x="254" y="20"/>
                  </a:lnTo>
                  <a:lnTo>
                    <a:pt x="265" y="36"/>
                  </a:lnTo>
                  <a:lnTo>
                    <a:pt x="265" y="46"/>
                  </a:lnTo>
                  <a:lnTo>
                    <a:pt x="265" y="86"/>
                  </a:lnTo>
                  <a:lnTo>
                    <a:pt x="265" y="111"/>
                  </a:lnTo>
                  <a:lnTo>
                    <a:pt x="254" y="129"/>
                  </a:lnTo>
                  <a:lnTo>
                    <a:pt x="254" y="160"/>
                  </a:lnTo>
                  <a:lnTo>
                    <a:pt x="250" y="200"/>
                  </a:lnTo>
                  <a:lnTo>
                    <a:pt x="250" y="221"/>
                  </a:lnTo>
                  <a:lnTo>
                    <a:pt x="240" y="245"/>
                  </a:lnTo>
                  <a:lnTo>
                    <a:pt x="200" y="286"/>
                  </a:lnTo>
                  <a:lnTo>
                    <a:pt x="181" y="307"/>
                  </a:lnTo>
                  <a:lnTo>
                    <a:pt x="152" y="307"/>
                  </a:lnTo>
                  <a:lnTo>
                    <a:pt x="127" y="340"/>
                  </a:lnTo>
                  <a:lnTo>
                    <a:pt x="114" y="363"/>
                  </a:lnTo>
                  <a:lnTo>
                    <a:pt x="107" y="414"/>
                  </a:lnTo>
                  <a:lnTo>
                    <a:pt x="99" y="421"/>
                  </a:lnTo>
                  <a:lnTo>
                    <a:pt x="82" y="410"/>
                  </a:lnTo>
                  <a:lnTo>
                    <a:pt x="61" y="421"/>
                  </a:lnTo>
                  <a:lnTo>
                    <a:pt x="52" y="481"/>
                  </a:lnTo>
                  <a:lnTo>
                    <a:pt x="52" y="503"/>
                  </a:lnTo>
                  <a:lnTo>
                    <a:pt x="38" y="518"/>
                  </a:lnTo>
                  <a:lnTo>
                    <a:pt x="16" y="544"/>
                  </a:lnTo>
                  <a:lnTo>
                    <a:pt x="0" y="561"/>
                  </a:lnTo>
                  <a:lnTo>
                    <a:pt x="11" y="632"/>
                  </a:lnTo>
                  <a:lnTo>
                    <a:pt x="28" y="664"/>
                  </a:lnTo>
                  <a:lnTo>
                    <a:pt x="54" y="700"/>
                  </a:lnTo>
                  <a:lnTo>
                    <a:pt x="81" y="729"/>
                  </a:lnTo>
                  <a:lnTo>
                    <a:pt x="107" y="761"/>
                  </a:lnTo>
                  <a:lnTo>
                    <a:pt x="109" y="760"/>
                  </a:lnTo>
                  <a:lnTo>
                    <a:pt x="117" y="753"/>
                  </a:lnTo>
                  <a:close/>
                </a:path>
              </a:pathLst>
            </a:custGeom>
            <a:grpFill/>
            <a:ln w="9525">
              <a:solidFill>
                <a:srgbClr val="4B4B4B"/>
              </a:solidFill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ar-SA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91" name="Freeform 45">
              <a:extLst>
                <a:ext uri="{FF2B5EF4-FFF2-40B4-BE49-F238E27FC236}">
                  <a16:creationId xmlns:a16="http://schemas.microsoft.com/office/drawing/2014/main" id="{D8192BB3-4375-402E-A191-959A2418E327}"/>
                </a:ext>
              </a:extLst>
            </p:cNvPr>
            <p:cNvSpPr>
              <a:spLocks/>
            </p:cNvSpPr>
            <p:nvPr/>
          </p:nvSpPr>
          <p:spPr bwMode="auto">
            <a:xfrm>
              <a:off x="2588929" y="2527264"/>
              <a:ext cx="421950" cy="216310"/>
            </a:xfrm>
            <a:custGeom>
              <a:avLst/>
              <a:gdLst/>
              <a:ahLst/>
              <a:cxnLst>
                <a:cxn ang="0">
                  <a:pos x="1141" y="501"/>
                </a:cxn>
                <a:cxn ang="0">
                  <a:pos x="1174" y="483"/>
                </a:cxn>
                <a:cxn ang="0">
                  <a:pos x="1212" y="409"/>
                </a:cxn>
                <a:cxn ang="0">
                  <a:pos x="1293" y="354"/>
                </a:cxn>
                <a:cxn ang="0">
                  <a:pos x="1277" y="298"/>
                </a:cxn>
                <a:cxn ang="0">
                  <a:pos x="1224" y="233"/>
                </a:cxn>
                <a:cxn ang="0">
                  <a:pos x="1196" y="130"/>
                </a:cxn>
                <a:cxn ang="0">
                  <a:pos x="1185" y="119"/>
                </a:cxn>
                <a:cxn ang="0">
                  <a:pos x="1137" y="75"/>
                </a:cxn>
                <a:cxn ang="0">
                  <a:pos x="1117" y="58"/>
                </a:cxn>
                <a:cxn ang="0">
                  <a:pos x="1096" y="80"/>
                </a:cxn>
                <a:cxn ang="0">
                  <a:pos x="1056" y="95"/>
                </a:cxn>
                <a:cxn ang="0">
                  <a:pos x="1013" y="76"/>
                </a:cxn>
                <a:cxn ang="0">
                  <a:pos x="999" y="90"/>
                </a:cxn>
                <a:cxn ang="0">
                  <a:pos x="980" y="104"/>
                </a:cxn>
                <a:cxn ang="0">
                  <a:pos x="959" y="81"/>
                </a:cxn>
                <a:cxn ang="0">
                  <a:pos x="915" y="75"/>
                </a:cxn>
                <a:cxn ang="0">
                  <a:pos x="895" y="43"/>
                </a:cxn>
                <a:cxn ang="0">
                  <a:pos x="848" y="0"/>
                </a:cxn>
                <a:cxn ang="0">
                  <a:pos x="817" y="16"/>
                </a:cxn>
                <a:cxn ang="0">
                  <a:pos x="773" y="12"/>
                </a:cxn>
                <a:cxn ang="0">
                  <a:pos x="792" y="43"/>
                </a:cxn>
                <a:cxn ang="0">
                  <a:pos x="792" y="84"/>
                </a:cxn>
                <a:cxn ang="0">
                  <a:pos x="759" y="93"/>
                </a:cxn>
                <a:cxn ang="0">
                  <a:pos x="690" y="111"/>
                </a:cxn>
                <a:cxn ang="0">
                  <a:pos x="687" y="129"/>
                </a:cxn>
                <a:cxn ang="0">
                  <a:pos x="683" y="161"/>
                </a:cxn>
                <a:cxn ang="0">
                  <a:pos x="661" y="202"/>
                </a:cxn>
                <a:cxn ang="0">
                  <a:pos x="634" y="219"/>
                </a:cxn>
                <a:cxn ang="0">
                  <a:pos x="616" y="262"/>
                </a:cxn>
                <a:cxn ang="0">
                  <a:pos x="575" y="286"/>
                </a:cxn>
                <a:cxn ang="0">
                  <a:pos x="551" y="265"/>
                </a:cxn>
                <a:cxn ang="0">
                  <a:pos x="533" y="247"/>
                </a:cxn>
                <a:cxn ang="0">
                  <a:pos x="516" y="284"/>
                </a:cxn>
                <a:cxn ang="0">
                  <a:pos x="507" y="320"/>
                </a:cxn>
                <a:cxn ang="0">
                  <a:pos x="472" y="301"/>
                </a:cxn>
                <a:cxn ang="0">
                  <a:pos x="440" y="312"/>
                </a:cxn>
                <a:cxn ang="0">
                  <a:pos x="422" y="338"/>
                </a:cxn>
                <a:cxn ang="0">
                  <a:pos x="394" y="329"/>
                </a:cxn>
                <a:cxn ang="0">
                  <a:pos x="348" y="316"/>
                </a:cxn>
                <a:cxn ang="0">
                  <a:pos x="315" y="334"/>
                </a:cxn>
                <a:cxn ang="0">
                  <a:pos x="269" y="362"/>
                </a:cxn>
                <a:cxn ang="0">
                  <a:pos x="237" y="372"/>
                </a:cxn>
                <a:cxn ang="0">
                  <a:pos x="236" y="401"/>
                </a:cxn>
                <a:cxn ang="0">
                  <a:pos x="247" y="427"/>
                </a:cxn>
                <a:cxn ang="0">
                  <a:pos x="197" y="448"/>
                </a:cxn>
                <a:cxn ang="0">
                  <a:pos x="186" y="485"/>
                </a:cxn>
                <a:cxn ang="0">
                  <a:pos x="185" y="517"/>
                </a:cxn>
                <a:cxn ang="0">
                  <a:pos x="153" y="517"/>
                </a:cxn>
                <a:cxn ang="0">
                  <a:pos x="104" y="494"/>
                </a:cxn>
                <a:cxn ang="0">
                  <a:pos x="78" y="509"/>
                </a:cxn>
                <a:cxn ang="0">
                  <a:pos x="57" y="537"/>
                </a:cxn>
                <a:cxn ang="0">
                  <a:pos x="78" y="564"/>
                </a:cxn>
                <a:cxn ang="0">
                  <a:pos x="78" y="592"/>
                </a:cxn>
                <a:cxn ang="0">
                  <a:pos x="68" y="631"/>
                </a:cxn>
                <a:cxn ang="0">
                  <a:pos x="39" y="635"/>
                </a:cxn>
                <a:cxn ang="0">
                  <a:pos x="25" y="646"/>
                </a:cxn>
                <a:cxn ang="0">
                  <a:pos x="4" y="646"/>
                </a:cxn>
                <a:cxn ang="0">
                  <a:pos x="0" y="664"/>
                </a:cxn>
                <a:cxn ang="0">
                  <a:pos x="13" y="664"/>
                </a:cxn>
                <a:cxn ang="0">
                  <a:pos x="278" y="613"/>
                </a:cxn>
                <a:cxn ang="0">
                  <a:pos x="1056" y="555"/>
                </a:cxn>
                <a:cxn ang="0">
                  <a:pos x="1110" y="523"/>
                </a:cxn>
              </a:cxnLst>
              <a:rect l="0" t="0" r="r" b="b"/>
              <a:pathLst>
                <a:path w="1303" h="670">
                  <a:moveTo>
                    <a:pt x="1110" y="523"/>
                  </a:moveTo>
                  <a:lnTo>
                    <a:pt x="1141" y="501"/>
                  </a:lnTo>
                  <a:lnTo>
                    <a:pt x="1156" y="487"/>
                  </a:lnTo>
                  <a:lnTo>
                    <a:pt x="1174" y="483"/>
                  </a:lnTo>
                  <a:lnTo>
                    <a:pt x="1195" y="435"/>
                  </a:lnTo>
                  <a:lnTo>
                    <a:pt x="1212" y="409"/>
                  </a:lnTo>
                  <a:lnTo>
                    <a:pt x="1267" y="385"/>
                  </a:lnTo>
                  <a:lnTo>
                    <a:pt x="1293" y="354"/>
                  </a:lnTo>
                  <a:lnTo>
                    <a:pt x="1303" y="330"/>
                  </a:lnTo>
                  <a:lnTo>
                    <a:pt x="1277" y="298"/>
                  </a:lnTo>
                  <a:lnTo>
                    <a:pt x="1250" y="269"/>
                  </a:lnTo>
                  <a:lnTo>
                    <a:pt x="1224" y="233"/>
                  </a:lnTo>
                  <a:lnTo>
                    <a:pt x="1207" y="201"/>
                  </a:lnTo>
                  <a:lnTo>
                    <a:pt x="1196" y="130"/>
                  </a:lnTo>
                  <a:lnTo>
                    <a:pt x="1199" y="127"/>
                  </a:lnTo>
                  <a:lnTo>
                    <a:pt x="1185" y="119"/>
                  </a:lnTo>
                  <a:lnTo>
                    <a:pt x="1159" y="101"/>
                  </a:lnTo>
                  <a:lnTo>
                    <a:pt x="1137" y="75"/>
                  </a:lnTo>
                  <a:lnTo>
                    <a:pt x="1124" y="55"/>
                  </a:lnTo>
                  <a:lnTo>
                    <a:pt x="1117" y="58"/>
                  </a:lnTo>
                  <a:lnTo>
                    <a:pt x="1105" y="68"/>
                  </a:lnTo>
                  <a:lnTo>
                    <a:pt x="1096" y="80"/>
                  </a:lnTo>
                  <a:lnTo>
                    <a:pt x="1087" y="87"/>
                  </a:lnTo>
                  <a:lnTo>
                    <a:pt x="1056" y="95"/>
                  </a:lnTo>
                  <a:lnTo>
                    <a:pt x="1030" y="83"/>
                  </a:lnTo>
                  <a:lnTo>
                    <a:pt x="1013" y="76"/>
                  </a:lnTo>
                  <a:lnTo>
                    <a:pt x="1008" y="77"/>
                  </a:lnTo>
                  <a:lnTo>
                    <a:pt x="999" y="90"/>
                  </a:lnTo>
                  <a:lnTo>
                    <a:pt x="992" y="97"/>
                  </a:lnTo>
                  <a:lnTo>
                    <a:pt x="980" y="104"/>
                  </a:lnTo>
                  <a:lnTo>
                    <a:pt x="973" y="88"/>
                  </a:lnTo>
                  <a:lnTo>
                    <a:pt x="959" y="81"/>
                  </a:lnTo>
                  <a:lnTo>
                    <a:pt x="942" y="77"/>
                  </a:lnTo>
                  <a:lnTo>
                    <a:pt x="915" y="75"/>
                  </a:lnTo>
                  <a:lnTo>
                    <a:pt x="904" y="62"/>
                  </a:lnTo>
                  <a:lnTo>
                    <a:pt x="895" y="43"/>
                  </a:lnTo>
                  <a:lnTo>
                    <a:pt x="872" y="22"/>
                  </a:lnTo>
                  <a:lnTo>
                    <a:pt x="848" y="0"/>
                  </a:lnTo>
                  <a:lnTo>
                    <a:pt x="841" y="7"/>
                  </a:lnTo>
                  <a:lnTo>
                    <a:pt x="817" y="16"/>
                  </a:lnTo>
                  <a:lnTo>
                    <a:pt x="788" y="7"/>
                  </a:lnTo>
                  <a:lnTo>
                    <a:pt x="773" y="12"/>
                  </a:lnTo>
                  <a:lnTo>
                    <a:pt x="781" y="30"/>
                  </a:lnTo>
                  <a:lnTo>
                    <a:pt x="792" y="43"/>
                  </a:lnTo>
                  <a:lnTo>
                    <a:pt x="786" y="52"/>
                  </a:lnTo>
                  <a:lnTo>
                    <a:pt x="792" y="84"/>
                  </a:lnTo>
                  <a:lnTo>
                    <a:pt x="783" y="93"/>
                  </a:lnTo>
                  <a:lnTo>
                    <a:pt x="759" y="93"/>
                  </a:lnTo>
                  <a:lnTo>
                    <a:pt x="740" y="105"/>
                  </a:lnTo>
                  <a:lnTo>
                    <a:pt x="690" y="111"/>
                  </a:lnTo>
                  <a:lnTo>
                    <a:pt x="687" y="118"/>
                  </a:lnTo>
                  <a:lnTo>
                    <a:pt x="687" y="129"/>
                  </a:lnTo>
                  <a:lnTo>
                    <a:pt x="683" y="140"/>
                  </a:lnTo>
                  <a:lnTo>
                    <a:pt x="683" y="161"/>
                  </a:lnTo>
                  <a:lnTo>
                    <a:pt x="673" y="180"/>
                  </a:lnTo>
                  <a:lnTo>
                    <a:pt x="661" y="202"/>
                  </a:lnTo>
                  <a:lnTo>
                    <a:pt x="651" y="215"/>
                  </a:lnTo>
                  <a:lnTo>
                    <a:pt x="634" y="219"/>
                  </a:lnTo>
                  <a:lnTo>
                    <a:pt x="619" y="242"/>
                  </a:lnTo>
                  <a:lnTo>
                    <a:pt x="616" y="262"/>
                  </a:lnTo>
                  <a:lnTo>
                    <a:pt x="608" y="281"/>
                  </a:lnTo>
                  <a:lnTo>
                    <a:pt x="575" y="286"/>
                  </a:lnTo>
                  <a:lnTo>
                    <a:pt x="564" y="284"/>
                  </a:lnTo>
                  <a:lnTo>
                    <a:pt x="551" y="265"/>
                  </a:lnTo>
                  <a:lnTo>
                    <a:pt x="541" y="247"/>
                  </a:lnTo>
                  <a:lnTo>
                    <a:pt x="533" y="247"/>
                  </a:lnTo>
                  <a:lnTo>
                    <a:pt x="527" y="265"/>
                  </a:lnTo>
                  <a:lnTo>
                    <a:pt x="516" y="284"/>
                  </a:lnTo>
                  <a:lnTo>
                    <a:pt x="511" y="301"/>
                  </a:lnTo>
                  <a:lnTo>
                    <a:pt x="507" y="320"/>
                  </a:lnTo>
                  <a:lnTo>
                    <a:pt x="487" y="317"/>
                  </a:lnTo>
                  <a:lnTo>
                    <a:pt x="472" y="301"/>
                  </a:lnTo>
                  <a:lnTo>
                    <a:pt x="454" y="301"/>
                  </a:lnTo>
                  <a:lnTo>
                    <a:pt x="440" y="312"/>
                  </a:lnTo>
                  <a:lnTo>
                    <a:pt x="422" y="316"/>
                  </a:lnTo>
                  <a:lnTo>
                    <a:pt x="422" y="338"/>
                  </a:lnTo>
                  <a:lnTo>
                    <a:pt x="411" y="345"/>
                  </a:lnTo>
                  <a:lnTo>
                    <a:pt x="394" y="329"/>
                  </a:lnTo>
                  <a:lnTo>
                    <a:pt x="373" y="316"/>
                  </a:lnTo>
                  <a:lnTo>
                    <a:pt x="348" y="316"/>
                  </a:lnTo>
                  <a:lnTo>
                    <a:pt x="330" y="316"/>
                  </a:lnTo>
                  <a:lnTo>
                    <a:pt x="315" y="334"/>
                  </a:lnTo>
                  <a:lnTo>
                    <a:pt x="273" y="337"/>
                  </a:lnTo>
                  <a:lnTo>
                    <a:pt x="269" y="362"/>
                  </a:lnTo>
                  <a:lnTo>
                    <a:pt x="253" y="362"/>
                  </a:lnTo>
                  <a:lnTo>
                    <a:pt x="237" y="372"/>
                  </a:lnTo>
                  <a:lnTo>
                    <a:pt x="233" y="388"/>
                  </a:lnTo>
                  <a:lnTo>
                    <a:pt x="236" y="401"/>
                  </a:lnTo>
                  <a:lnTo>
                    <a:pt x="242" y="413"/>
                  </a:lnTo>
                  <a:lnTo>
                    <a:pt x="247" y="427"/>
                  </a:lnTo>
                  <a:lnTo>
                    <a:pt x="230" y="435"/>
                  </a:lnTo>
                  <a:lnTo>
                    <a:pt x="197" y="448"/>
                  </a:lnTo>
                  <a:lnTo>
                    <a:pt x="183" y="462"/>
                  </a:lnTo>
                  <a:lnTo>
                    <a:pt x="186" y="485"/>
                  </a:lnTo>
                  <a:lnTo>
                    <a:pt x="193" y="510"/>
                  </a:lnTo>
                  <a:lnTo>
                    <a:pt x="185" y="517"/>
                  </a:lnTo>
                  <a:lnTo>
                    <a:pt x="167" y="517"/>
                  </a:lnTo>
                  <a:lnTo>
                    <a:pt x="153" y="517"/>
                  </a:lnTo>
                  <a:lnTo>
                    <a:pt x="129" y="502"/>
                  </a:lnTo>
                  <a:lnTo>
                    <a:pt x="104" y="494"/>
                  </a:lnTo>
                  <a:lnTo>
                    <a:pt x="94" y="498"/>
                  </a:lnTo>
                  <a:lnTo>
                    <a:pt x="78" y="509"/>
                  </a:lnTo>
                  <a:lnTo>
                    <a:pt x="65" y="517"/>
                  </a:lnTo>
                  <a:lnTo>
                    <a:pt x="57" y="537"/>
                  </a:lnTo>
                  <a:lnTo>
                    <a:pt x="58" y="548"/>
                  </a:lnTo>
                  <a:lnTo>
                    <a:pt x="78" y="564"/>
                  </a:lnTo>
                  <a:lnTo>
                    <a:pt x="78" y="571"/>
                  </a:lnTo>
                  <a:lnTo>
                    <a:pt x="78" y="592"/>
                  </a:lnTo>
                  <a:lnTo>
                    <a:pt x="78" y="620"/>
                  </a:lnTo>
                  <a:lnTo>
                    <a:pt x="68" y="631"/>
                  </a:lnTo>
                  <a:lnTo>
                    <a:pt x="56" y="635"/>
                  </a:lnTo>
                  <a:lnTo>
                    <a:pt x="39" y="635"/>
                  </a:lnTo>
                  <a:lnTo>
                    <a:pt x="32" y="641"/>
                  </a:lnTo>
                  <a:lnTo>
                    <a:pt x="25" y="646"/>
                  </a:lnTo>
                  <a:lnTo>
                    <a:pt x="21" y="646"/>
                  </a:lnTo>
                  <a:lnTo>
                    <a:pt x="4" y="646"/>
                  </a:lnTo>
                  <a:lnTo>
                    <a:pt x="0" y="653"/>
                  </a:lnTo>
                  <a:lnTo>
                    <a:pt x="0" y="664"/>
                  </a:lnTo>
                  <a:lnTo>
                    <a:pt x="4" y="670"/>
                  </a:lnTo>
                  <a:lnTo>
                    <a:pt x="13" y="664"/>
                  </a:lnTo>
                  <a:lnTo>
                    <a:pt x="285" y="660"/>
                  </a:lnTo>
                  <a:lnTo>
                    <a:pt x="278" y="613"/>
                  </a:lnTo>
                  <a:lnTo>
                    <a:pt x="788" y="583"/>
                  </a:lnTo>
                  <a:lnTo>
                    <a:pt x="1056" y="555"/>
                  </a:lnTo>
                  <a:lnTo>
                    <a:pt x="1089" y="537"/>
                  </a:lnTo>
                  <a:lnTo>
                    <a:pt x="1110" y="523"/>
                  </a:lnTo>
                  <a:close/>
                </a:path>
              </a:pathLst>
            </a:custGeom>
            <a:grpFill/>
            <a:ln w="9525">
              <a:solidFill>
                <a:srgbClr val="4B4B4B"/>
              </a:solidFill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ar-SA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92" name="Freeform 46">
              <a:extLst>
                <a:ext uri="{FF2B5EF4-FFF2-40B4-BE49-F238E27FC236}">
                  <a16:creationId xmlns:a16="http://schemas.microsoft.com/office/drawing/2014/main" id="{FC9D21A3-3B2D-4B4D-82AF-9972DCA58394}"/>
                </a:ext>
              </a:extLst>
            </p:cNvPr>
            <p:cNvSpPr>
              <a:spLocks/>
            </p:cNvSpPr>
            <p:nvPr/>
          </p:nvSpPr>
          <p:spPr bwMode="auto">
            <a:xfrm>
              <a:off x="2231969" y="2451604"/>
              <a:ext cx="382180" cy="332710"/>
            </a:xfrm>
            <a:custGeom>
              <a:avLst/>
              <a:gdLst/>
              <a:ahLst/>
              <a:cxnLst>
                <a:cxn ang="0">
                  <a:pos x="1106" y="888"/>
                </a:cxn>
                <a:cxn ang="0">
                  <a:pos x="1127" y="881"/>
                </a:cxn>
                <a:cxn ang="0">
                  <a:pos x="1138" y="876"/>
                </a:cxn>
                <a:cxn ang="0">
                  <a:pos x="1162" y="870"/>
                </a:cxn>
                <a:cxn ang="0">
                  <a:pos x="1184" y="855"/>
                </a:cxn>
                <a:cxn ang="0">
                  <a:pos x="1184" y="806"/>
                </a:cxn>
                <a:cxn ang="0">
                  <a:pos x="1164" y="783"/>
                </a:cxn>
                <a:cxn ang="0">
                  <a:pos x="1171" y="752"/>
                </a:cxn>
                <a:cxn ang="0">
                  <a:pos x="1134" y="774"/>
                </a:cxn>
                <a:cxn ang="0">
                  <a:pos x="1106" y="726"/>
                </a:cxn>
                <a:cxn ang="0">
                  <a:pos x="1116" y="680"/>
                </a:cxn>
                <a:cxn ang="0">
                  <a:pos x="1080" y="609"/>
                </a:cxn>
                <a:cxn ang="0">
                  <a:pos x="1006" y="577"/>
                </a:cxn>
                <a:cxn ang="0">
                  <a:pos x="942" y="523"/>
                </a:cxn>
                <a:cxn ang="0">
                  <a:pos x="949" y="468"/>
                </a:cxn>
                <a:cxn ang="0">
                  <a:pos x="960" y="423"/>
                </a:cxn>
                <a:cxn ang="0">
                  <a:pos x="960" y="372"/>
                </a:cxn>
                <a:cxn ang="0">
                  <a:pos x="912" y="354"/>
                </a:cxn>
                <a:cxn ang="0">
                  <a:pos x="888" y="380"/>
                </a:cxn>
                <a:cxn ang="0">
                  <a:pos x="869" y="311"/>
                </a:cxn>
                <a:cxn ang="0">
                  <a:pos x="758" y="211"/>
                </a:cxn>
                <a:cxn ang="0">
                  <a:pos x="729" y="106"/>
                </a:cxn>
                <a:cxn ang="0">
                  <a:pos x="734" y="50"/>
                </a:cxn>
                <a:cxn ang="0">
                  <a:pos x="0" y="10"/>
                </a:cxn>
                <a:cxn ang="0">
                  <a:pos x="18" y="29"/>
                </a:cxn>
                <a:cxn ang="0">
                  <a:pos x="17" y="64"/>
                </a:cxn>
                <a:cxn ang="0">
                  <a:pos x="22" y="76"/>
                </a:cxn>
                <a:cxn ang="0">
                  <a:pos x="25" y="79"/>
                </a:cxn>
                <a:cxn ang="0">
                  <a:pos x="40" y="86"/>
                </a:cxn>
                <a:cxn ang="0">
                  <a:pos x="58" y="117"/>
                </a:cxn>
                <a:cxn ang="0">
                  <a:pos x="65" y="135"/>
                </a:cxn>
                <a:cxn ang="0">
                  <a:pos x="94" y="182"/>
                </a:cxn>
                <a:cxn ang="0">
                  <a:pos x="146" y="182"/>
                </a:cxn>
                <a:cxn ang="0">
                  <a:pos x="129" y="233"/>
                </a:cxn>
                <a:cxn ang="0">
                  <a:pos x="146" y="283"/>
                </a:cxn>
                <a:cxn ang="0">
                  <a:pos x="168" y="323"/>
                </a:cxn>
                <a:cxn ang="0">
                  <a:pos x="196" y="823"/>
                </a:cxn>
                <a:cxn ang="0">
                  <a:pos x="1002" y="917"/>
                </a:cxn>
                <a:cxn ang="0">
                  <a:pos x="955" y="1030"/>
                </a:cxn>
                <a:cxn ang="0">
                  <a:pos x="1091" y="1006"/>
                </a:cxn>
                <a:cxn ang="0">
                  <a:pos x="1099" y="995"/>
                </a:cxn>
                <a:cxn ang="0">
                  <a:pos x="1106" y="988"/>
                </a:cxn>
                <a:cxn ang="0">
                  <a:pos x="1106" y="984"/>
                </a:cxn>
                <a:cxn ang="0">
                  <a:pos x="1091" y="962"/>
                </a:cxn>
                <a:cxn ang="0">
                  <a:pos x="1106" y="947"/>
                </a:cxn>
                <a:cxn ang="0">
                  <a:pos x="1107" y="917"/>
                </a:cxn>
                <a:cxn ang="0">
                  <a:pos x="1106" y="899"/>
                </a:cxn>
              </a:cxnLst>
              <a:rect l="0" t="0" r="r" b="b"/>
              <a:pathLst>
                <a:path w="1184" h="1030">
                  <a:moveTo>
                    <a:pt x="1106" y="899"/>
                  </a:moveTo>
                  <a:lnTo>
                    <a:pt x="1106" y="888"/>
                  </a:lnTo>
                  <a:lnTo>
                    <a:pt x="1110" y="881"/>
                  </a:lnTo>
                  <a:lnTo>
                    <a:pt x="1127" y="881"/>
                  </a:lnTo>
                  <a:lnTo>
                    <a:pt x="1131" y="881"/>
                  </a:lnTo>
                  <a:lnTo>
                    <a:pt x="1138" y="876"/>
                  </a:lnTo>
                  <a:lnTo>
                    <a:pt x="1145" y="870"/>
                  </a:lnTo>
                  <a:lnTo>
                    <a:pt x="1162" y="870"/>
                  </a:lnTo>
                  <a:lnTo>
                    <a:pt x="1174" y="866"/>
                  </a:lnTo>
                  <a:lnTo>
                    <a:pt x="1184" y="855"/>
                  </a:lnTo>
                  <a:lnTo>
                    <a:pt x="1184" y="827"/>
                  </a:lnTo>
                  <a:lnTo>
                    <a:pt x="1184" y="806"/>
                  </a:lnTo>
                  <a:lnTo>
                    <a:pt x="1184" y="799"/>
                  </a:lnTo>
                  <a:lnTo>
                    <a:pt x="1164" y="783"/>
                  </a:lnTo>
                  <a:lnTo>
                    <a:pt x="1163" y="772"/>
                  </a:lnTo>
                  <a:lnTo>
                    <a:pt x="1171" y="752"/>
                  </a:lnTo>
                  <a:lnTo>
                    <a:pt x="1146" y="752"/>
                  </a:lnTo>
                  <a:lnTo>
                    <a:pt x="1134" y="774"/>
                  </a:lnTo>
                  <a:lnTo>
                    <a:pt x="1134" y="752"/>
                  </a:lnTo>
                  <a:lnTo>
                    <a:pt x="1106" y="726"/>
                  </a:lnTo>
                  <a:lnTo>
                    <a:pt x="1114" y="708"/>
                  </a:lnTo>
                  <a:lnTo>
                    <a:pt x="1116" y="680"/>
                  </a:lnTo>
                  <a:lnTo>
                    <a:pt x="1098" y="632"/>
                  </a:lnTo>
                  <a:lnTo>
                    <a:pt x="1080" y="609"/>
                  </a:lnTo>
                  <a:lnTo>
                    <a:pt x="1021" y="570"/>
                  </a:lnTo>
                  <a:lnTo>
                    <a:pt x="1006" y="577"/>
                  </a:lnTo>
                  <a:lnTo>
                    <a:pt x="971" y="552"/>
                  </a:lnTo>
                  <a:lnTo>
                    <a:pt x="942" y="523"/>
                  </a:lnTo>
                  <a:lnTo>
                    <a:pt x="942" y="497"/>
                  </a:lnTo>
                  <a:lnTo>
                    <a:pt x="949" y="468"/>
                  </a:lnTo>
                  <a:lnTo>
                    <a:pt x="955" y="448"/>
                  </a:lnTo>
                  <a:lnTo>
                    <a:pt x="960" y="423"/>
                  </a:lnTo>
                  <a:lnTo>
                    <a:pt x="973" y="390"/>
                  </a:lnTo>
                  <a:lnTo>
                    <a:pt x="960" y="372"/>
                  </a:lnTo>
                  <a:lnTo>
                    <a:pt x="942" y="354"/>
                  </a:lnTo>
                  <a:lnTo>
                    <a:pt x="912" y="354"/>
                  </a:lnTo>
                  <a:lnTo>
                    <a:pt x="901" y="365"/>
                  </a:lnTo>
                  <a:lnTo>
                    <a:pt x="888" y="380"/>
                  </a:lnTo>
                  <a:lnTo>
                    <a:pt x="869" y="354"/>
                  </a:lnTo>
                  <a:lnTo>
                    <a:pt x="869" y="311"/>
                  </a:lnTo>
                  <a:lnTo>
                    <a:pt x="842" y="280"/>
                  </a:lnTo>
                  <a:lnTo>
                    <a:pt x="758" y="211"/>
                  </a:lnTo>
                  <a:lnTo>
                    <a:pt x="729" y="157"/>
                  </a:lnTo>
                  <a:lnTo>
                    <a:pt x="729" y="106"/>
                  </a:lnTo>
                  <a:lnTo>
                    <a:pt x="729" y="54"/>
                  </a:lnTo>
                  <a:lnTo>
                    <a:pt x="734" y="50"/>
                  </a:lnTo>
                  <a:lnTo>
                    <a:pt x="680" y="0"/>
                  </a:lnTo>
                  <a:lnTo>
                    <a:pt x="0" y="10"/>
                  </a:lnTo>
                  <a:lnTo>
                    <a:pt x="6" y="19"/>
                  </a:lnTo>
                  <a:lnTo>
                    <a:pt x="18" y="29"/>
                  </a:lnTo>
                  <a:lnTo>
                    <a:pt x="22" y="54"/>
                  </a:lnTo>
                  <a:lnTo>
                    <a:pt x="17" y="64"/>
                  </a:lnTo>
                  <a:lnTo>
                    <a:pt x="22" y="76"/>
                  </a:lnTo>
                  <a:lnTo>
                    <a:pt x="22" y="76"/>
                  </a:lnTo>
                  <a:lnTo>
                    <a:pt x="25" y="79"/>
                  </a:lnTo>
                  <a:lnTo>
                    <a:pt x="25" y="79"/>
                  </a:lnTo>
                  <a:lnTo>
                    <a:pt x="32" y="83"/>
                  </a:lnTo>
                  <a:lnTo>
                    <a:pt x="40" y="86"/>
                  </a:lnTo>
                  <a:lnTo>
                    <a:pt x="51" y="90"/>
                  </a:lnTo>
                  <a:lnTo>
                    <a:pt x="58" y="117"/>
                  </a:lnTo>
                  <a:lnTo>
                    <a:pt x="67" y="137"/>
                  </a:lnTo>
                  <a:lnTo>
                    <a:pt x="65" y="135"/>
                  </a:lnTo>
                  <a:lnTo>
                    <a:pt x="86" y="162"/>
                  </a:lnTo>
                  <a:lnTo>
                    <a:pt x="94" y="182"/>
                  </a:lnTo>
                  <a:lnTo>
                    <a:pt x="133" y="182"/>
                  </a:lnTo>
                  <a:lnTo>
                    <a:pt x="146" y="182"/>
                  </a:lnTo>
                  <a:lnTo>
                    <a:pt x="146" y="207"/>
                  </a:lnTo>
                  <a:lnTo>
                    <a:pt x="129" y="233"/>
                  </a:lnTo>
                  <a:lnTo>
                    <a:pt x="115" y="258"/>
                  </a:lnTo>
                  <a:lnTo>
                    <a:pt x="146" y="283"/>
                  </a:lnTo>
                  <a:lnTo>
                    <a:pt x="156" y="314"/>
                  </a:lnTo>
                  <a:lnTo>
                    <a:pt x="168" y="323"/>
                  </a:lnTo>
                  <a:lnTo>
                    <a:pt x="199" y="339"/>
                  </a:lnTo>
                  <a:lnTo>
                    <a:pt x="196" y="823"/>
                  </a:lnTo>
                  <a:lnTo>
                    <a:pt x="196" y="937"/>
                  </a:lnTo>
                  <a:lnTo>
                    <a:pt x="1002" y="917"/>
                  </a:lnTo>
                  <a:lnTo>
                    <a:pt x="1008" y="949"/>
                  </a:lnTo>
                  <a:lnTo>
                    <a:pt x="955" y="1030"/>
                  </a:lnTo>
                  <a:lnTo>
                    <a:pt x="1088" y="1020"/>
                  </a:lnTo>
                  <a:lnTo>
                    <a:pt x="1091" y="1006"/>
                  </a:lnTo>
                  <a:lnTo>
                    <a:pt x="1099" y="995"/>
                  </a:lnTo>
                  <a:lnTo>
                    <a:pt x="1099" y="995"/>
                  </a:lnTo>
                  <a:lnTo>
                    <a:pt x="1103" y="991"/>
                  </a:lnTo>
                  <a:lnTo>
                    <a:pt x="1106" y="988"/>
                  </a:lnTo>
                  <a:lnTo>
                    <a:pt x="1106" y="984"/>
                  </a:lnTo>
                  <a:lnTo>
                    <a:pt x="1106" y="984"/>
                  </a:lnTo>
                  <a:lnTo>
                    <a:pt x="1096" y="966"/>
                  </a:lnTo>
                  <a:lnTo>
                    <a:pt x="1091" y="962"/>
                  </a:lnTo>
                  <a:lnTo>
                    <a:pt x="1096" y="952"/>
                  </a:lnTo>
                  <a:lnTo>
                    <a:pt x="1106" y="947"/>
                  </a:lnTo>
                  <a:lnTo>
                    <a:pt x="1110" y="931"/>
                  </a:lnTo>
                  <a:lnTo>
                    <a:pt x="1107" y="917"/>
                  </a:lnTo>
                  <a:lnTo>
                    <a:pt x="1110" y="905"/>
                  </a:lnTo>
                  <a:lnTo>
                    <a:pt x="1106" y="899"/>
                  </a:lnTo>
                  <a:close/>
                </a:path>
              </a:pathLst>
            </a:custGeom>
            <a:grpFill/>
            <a:ln w="9525">
              <a:solidFill>
                <a:srgbClr val="4B4B4B"/>
              </a:solidFill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ar-SA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93" name="Freeform 47">
              <a:extLst>
                <a:ext uri="{FF2B5EF4-FFF2-40B4-BE49-F238E27FC236}">
                  <a16:creationId xmlns:a16="http://schemas.microsoft.com/office/drawing/2014/main" id="{44066890-7DA4-4CCD-96E5-DC13A9FAD15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65039" y="1814313"/>
              <a:ext cx="368600" cy="429710"/>
            </a:xfrm>
            <a:custGeom>
              <a:avLst/>
              <a:gdLst/>
              <a:ahLst/>
              <a:cxnLst>
                <a:cxn ang="0">
                  <a:pos x="764" y="737"/>
                </a:cxn>
                <a:cxn ang="0">
                  <a:pos x="789" y="584"/>
                </a:cxn>
                <a:cxn ang="0">
                  <a:pos x="930" y="440"/>
                </a:cxn>
                <a:cxn ang="0">
                  <a:pos x="1142" y="303"/>
                </a:cxn>
                <a:cxn ang="0">
                  <a:pos x="1008" y="281"/>
                </a:cxn>
                <a:cxn ang="0">
                  <a:pos x="912" y="285"/>
                </a:cxn>
                <a:cxn ang="0">
                  <a:pos x="847" y="303"/>
                </a:cxn>
                <a:cxn ang="0">
                  <a:pos x="808" y="262"/>
                </a:cxn>
                <a:cxn ang="0">
                  <a:pos x="729" y="244"/>
                </a:cxn>
                <a:cxn ang="0">
                  <a:pos x="703" y="231"/>
                </a:cxn>
                <a:cxn ang="0">
                  <a:pos x="625" y="199"/>
                </a:cxn>
                <a:cxn ang="0">
                  <a:pos x="678" y="200"/>
                </a:cxn>
                <a:cxn ang="0">
                  <a:pos x="628" y="190"/>
                </a:cxn>
                <a:cxn ang="0">
                  <a:pos x="576" y="190"/>
                </a:cxn>
                <a:cxn ang="0">
                  <a:pos x="536" y="210"/>
                </a:cxn>
                <a:cxn ang="0">
                  <a:pos x="476" y="185"/>
                </a:cxn>
                <a:cxn ang="0">
                  <a:pos x="442" y="185"/>
                </a:cxn>
                <a:cxn ang="0">
                  <a:pos x="376" y="133"/>
                </a:cxn>
                <a:cxn ang="0">
                  <a:pos x="361" y="108"/>
                </a:cxn>
                <a:cxn ang="0">
                  <a:pos x="318" y="108"/>
                </a:cxn>
                <a:cxn ang="0">
                  <a:pos x="297" y="89"/>
                </a:cxn>
                <a:cxn ang="0">
                  <a:pos x="321" y="45"/>
                </a:cxn>
                <a:cxn ang="0">
                  <a:pos x="326" y="14"/>
                </a:cxn>
                <a:cxn ang="0">
                  <a:pos x="308" y="0"/>
                </a:cxn>
                <a:cxn ang="0">
                  <a:pos x="296" y="63"/>
                </a:cxn>
                <a:cxn ang="0">
                  <a:pos x="0" y="89"/>
                </a:cxn>
                <a:cxn ang="0">
                  <a:pos x="10" y="124"/>
                </a:cxn>
                <a:cxn ang="0">
                  <a:pos x="20" y="143"/>
                </a:cxn>
                <a:cxn ang="0">
                  <a:pos x="18" y="171"/>
                </a:cxn>
                <a:cxn ang="0">
                  <a:pos x="10" y="185"/>
                </a:cxn>
                <a:cxn ang="0">
                  <a:pos x="14" y="219"/>
                </a:cxn>
                <a:cxn ang="0">
                  <a:pos x="10" y="276"/>
                </a:cxn>
                <a:cxn ang="0">
                  <a:pos x="32" y="353"/>
                </a:cxn>
                <a:cxn ang="0">
                  <a:pos x="50" y="426"/>
                </a:cxn>
                <a:cxn ang="0">
                  <a:pos x="54" y="573"/>
                </a:cxn>
                <a:cxn ang="0">
                  <a:pos x="64" y="629"/>
                </a:cxn>
                <a:cxn ang="0">
                  <a:pos x="71" y="668"/>
                </a:cxn>
                <a:cxn ang="0">
                  <a:pos x="92" y="698"/>
                </a:cxn>
                <a:cxn ang="0">
                  <a:pos x="97" y="747"/>
                </a:cxn>
                <a:cxn ang="0">
                  <a:pos x="88" y="782"/>
                </a:cxn>
                <a:cxn ang="0">
                  <a:pos x="89" y="790"/>
                </a:cxn>
                <a:cxn ang="0">
                  <a:pos x="57" y="820"/>
                </a:cxn>
                <a:cxn ang="0">
                  <a:pos x="45" y="844"/>
                </a:cxn>
                <a:cxn ang="0">
                  <a:pos x="52" y="866"/>
                </a:cxn>
                <a:cxn ang="0">
                  <a:pos x="68" y="893"/>
                </a:cxn>
                <a:cxn ang="0">
                  <a:pos x="100" y="915"/>
                </a:cxn>
                <a:cxn ang="0">
                  <a:pos x="100" y="1330"/>
                </a:cxn>
                <a:cxn ang="0">
                  <a:pos x="952" y="1280"/>
                </a:cxn>
                <a:cxn ang="0">
                  <a:pos x="911" y="1209"/>
                </a:cxn>
                <a:cxn ang="0">
                  <a:pos x="863" y="1166"/>
                </a:cxn>
                <a:cxn ang="0">
                  <a:pos x="759" y="1083"/>
                </a:cxn>
                <a:cxn ang="0">
                  <a:pos x="689" y="1037"/>
                </a:cxn>
                <a:cxn ang="0">
                  <a:pos x="703" y="872"/>
                </a:cxn>
                <a:cxn ang="0">
                  <a:pos x="669" y="847"/>
                </a:cxn>
                <a:cxn ang="0">
                  <a:pos x="700" y="777"/>
                </a:cxn>
              </a:cxnLst>
              <a:rect l="0" t="0" r="r" b="b"/>
              <a:pathLst>
                <a:path w="1142" h="1330">
                  <a:moveTo>
                    <a:pt x="700" y="777"/>
                  </a:moveTo>
                  <a:lnTo>
                    <a:pt x="764" y="737"/>
                  </a:lnTo>
                  <a:lnTo>
                    <a:pt x="765" y="608"/>
                  </a:lnTo>
                  <a:lnTo>
                    <a:pt x="789" y="584"/>
                  </a:lnTo>
                  <a:lnTo>
                    <a:pt x="883" y="496"/>
                  </a:lnTo>
                  <a:lnTo>
                    <a:pt x="930" y="440"/>
                  </a:lnTo>
                  <a:lnTo>
                    <a:pt x="1019" y="378"/>
                  </a:lnTo>
                  <a:lnTo>
                    <a:pt x="1142" y="303"/>
                  </a:lnTo>
                  <a:lnTo>
                    <a:pt x="1101" y="293"/>
                  </a:lnTo>
                  <a:lnTo>
                    <a:pt x="1008" y="281"/>
                  </a:lnTo>
                  <a:lnTo>
                    <a:pt x="930" y="269"/>
                  </a:lnTo>
                  <a:lnTo>
                    <a:pt x="912" y="285"/>
                  </a:lnTo>
                  <a:lnTo>
                    <a:pt x="891" y="303"/>
                  </a:lnTo>
                  <a:lnTo>
                    <a:pt x="847" y="303"/>
                  </a:lnTo>
                  <a:lnTo>
                    <a:pt x="833" y="278"/>
                  </a:lnTo>
                  <a:lnTo>
                    <a:pt x="808" y="262"/>
                  </a:lnTo>
                  <a:lnTo>
                    <a:pt x="748" y="244"/>
                  </a:lnTo>
                  <a:lnTo>
                    <a:pt x="729" y="244"/>
                  </a:lnTo>
                  <a:lnTo>
                    <a:pt x="711" y="236"/>
                  </a:lnTo>
                  <a:lnTo>
                    <a:pt x="703" y="231"/>
                  </a:lnTo>
                  <a:lnTo>
                    <a:pt x="654" y="222"/>
                  </a:lnTo>
                  <a:lnTo>
                    <a:pt x="625" y="199"/>
                  </a:lnTo>
                  <a:lnTo>
                    <a:pt x="658" y="210"/>
                  </a:lnTo>
                  <a:lnTo>
                    <a:pt x="678" y="200"/>
                  </a:lnTo>
                  <a:lnTo>
                    <a:pt x="657" y="190"/>
                  </a:lnTo>
                  <a:lnTo>
                    <a:pt x="628" y="190"/>
                  </a:lnTo>
                  <a:lnTo>
                    <a:pt x="600" y="190"/>
                  </a:lnTo>
                  <a:lnTo>
                    <a:pt x="576" y="190"/>
                  </a:lnTo>
                  <a:lnTo>
                    <a:pt x="547" y="196"/>
                  </a:lnTo>
                  <a:lnTo>
                    <a:pt x="536" y="210"/>
                  </a:lnTo>
                  <a:lnTo>
                    <a:pt x="511" y="210"/>
                  </a:lnTo>
                  <a:lnTo>
                    <a:pt x="476" y="185"/>
                  </a:lnTo>
                  <a:lnTo>
                    <a:pt x="461" y="185"/>
                  </a:lnTo>
                  <a:lnTo>
                    <a:pt x="442" y="185"/>
                  </a:lnTo>
                  <a:lnTo>
                    <a:pt x="399" y="176"/>
                  </a:lnTo>
                  <a:lnTo>
                    <a:pt x="376" y="133"/>
                  </a:lnTo>
                  <a:lnTo>
                    <a:pt x="376" y="126"/>
                  </a:lnTo>
                  <a:lnTo>
                    <a:pt x="361" y="108"/>
                  </a:lnTo>
                  <a:lnTo>
                    <a:pt x="340" y="108"/>
                  </a:lnTo>
                  <a:lnTo>
                    <a:pt x="318" y="108"/>
                  </a:lnTo>
                  <a:lnTo>
                    <a:pt x="303" y="108"/>
                  </a:lnTo>
                  <a:lnTo>
                    <a:pt x="297" y="89"/>
                  </a:lnTo>
                  <a:lnTo>
                    <a:pt x="315" y="64"/>
                  </a:lnTo>
                  <a:lnTo>
                    <a:pt x="321" y="45"/>
                  </a:lnTo>
                  <a:lnTo>
                    <a:pt x="340" y="27"/>
                  </a:lnTo>
                  <a:lnTo>
                    <a:pt x="326" y="14"/>
                  </a:lnTo>
                  <a:lnTo>
                    <a:pt x="326" y="7"/>
                  </a:lnTo>
                  <a:lnTo>
                    <a:pt x="308" y="0"/>
                  </a:lnTo>
                  <a:lnTo>
                    <a:pt x="308" y="56"/>
                  </a:lnTo>
                  <a:lnTo>
                    <a:pt x="296" y="63"/>
                  </a:lnTo>
                  <a:lnTo>
                    <a:pt x="288" y="89"/>
                  </a:lnTo>
                  <a:lnTo>
                    <a:pt x="0" y="89"/>
                  </a:lnTo>
                  <a:lnTo>
                    <a:pt x="6" y="108"/>
                  </a:lnTo>
                  <a:lnTo>
                    <a:pt x="10" y="124"/>
                  </a:lnTo>
                  <a:lnTo>
                    <a:pt x="10" y="131"/>
                  </a:lnTo>
                  <a:lnTo>
                    <a:pt x="20" y="143"/>
                  </a:lnTo>
                  <a:lnTo>
                    <a:pt x="23" y="160"/>
                  </a:lnTo>
                  <a:lnTo>
                    <a:pt x="18" y="171"/>
                  </a:lnTo>
                  <a:lnTo>
                    <a:pt x="10" y="181"/>
                  </a:lnTo>
                  <a:lnTo>
                    <a:pt x="10" y="185"/>
                  </a:lnTo>
                  <a:lnTo>
                    <a:pt x="10" y="207"/>
                  </a:lnTo>
                  <a:lnTo>
                    <a:pt x="14" y="219"/>
                  </a:lnTo>
                  <a:lnTo>
                    <a:pt x="16" y="246"/>
                  </a:lnTo>
                  <a:lnTo>
                    <a:pt x="10" y="276"/>
                  </a:lnTo>
                  <a:lnTo>
                    <a:pt x="20" y="304"/>
                  </a:lnTo>
                  <a:lnTo>
                    <a:pt x="32" y="353"/>
                  </a:lnTo>
                  <a:lnTo>
                    <a:pt x="50" y="383"/>
                  </a:lnTo>
                  <a:lnTo>
                    <a:pt x="50" y="426"/>
                  </a:lnTo>
                  <a:lnTo>
                    <a:pt x="54" y="507"/>
                  </a:lnTo>
                  <a:lnTo>
                    <a:pt x="54" y="573"/>
                  </a:lnTo>
                  <a:lnTo>
                    <a:pt x="54" y="615"/>
                  </a:lnTo>
                  <a:lnTo>
                    <a:pt x="64" y="629"/>
                  </a:lnTo>
                  <a:lnTo>
                    <a:pt x="71" y="639"/>
                  </a:lnTo>
                  <a:lnTo>
                    <a:pt x="71" y="668"/>
                  </a:lnTo>
                  <a:lnTo>
                    <a:pt x="82" y="683"/>
                  </a:lnTo>
                  <a:lnTo>
                    <a:pt x="92" y="698"/>
                  </a:lnTo>
                  <a:lnTo>
                    <a:pt x="97" y="726"/>
                  </a:lnTo>
                  <a:lnTo>
                    <a:pt x="97" y="747"/>
                  </a:lnTo>
                  <a:lnTo>
                    <a:pt x="97" y="770"/>
                  </a:lnTo>
                  <a:lnTo>
                    <a:pt x="88" y="782"/>
                  </a:lnTo>
                  <a:lnTo>
                    <a:pt x="88" y="780"/>
                  </a:lnTo>
                  <a:lnTo>
                    <a:pt x="89" y="790"/>
                  </a:lnTo>
                  <a:lnTo>
                    <a:pt x="72" y="807"/>
                  </a:lnTo>
                  <a:lnTo>
                    <a:pt x="57" y="820"/>
                  </a:lnTo>
                  <a:lnTo>
                    <a:pt x="45" y="836"/>
                  </a:lnTo>
                  <a:lnTo>
                    <a:pt x="45" y="844"/>
                  </a:lnTo>
                  <a:lnTo>
                    <a:pt x="45" y="855"/>
                  </a:lnTo>
                  <a:lnTo>
                    <a:pt x="52" y="866"/>
                  </a:lnTo>
                  <a:lnTo>
                    <a:pt x="63" y="880"/>
                  </a:lnTo>
                  <a:lnTo>
                    <a:pt x="68" y="893"/>
                  </a:lnTo>
                  <a:lnTo>
                    <a:pt x="92" y="902"/>
                  </a:lnTo>
                  <a:lnTo>
                    <a:pt x="100" y="915"/>
                  </a:lnTo>
                  <a:lnTo>
                    <a:pt x="114" y="931"/>
                  </a:lnTo>
                  <a:lnTo>
                    <a:pt x="100" y="1330"/>
                  </a:lnTo>
                  <a:lnTo>
                    <a:pt x="950" y="1313"/>
                  </a:lnTo>
                  <a:lnTo>
                    <a:pt x="952" y="1280"/>
                  </a:lnTo>
                  <a:lnTo>
                    <a:pt x="950" y="1247"/>
                  </a:lnTo>
                  <a:lnTo>
                    <a:pt x="911" y="1209"/>
                  </a:lnTo>
                  <a:lnTo>
                    <a:pt x="879" y="1187"/>
                  </a:lnTo>
                  <a:lnTo>
                    <a:pt x="863" y="1166"/>
                  </a:lnTo>
                  <a:lnTo>
                    <a:pt x="820" y="1119"/>
                  </a:lnTo>
                  <a:lnTo>
                    <a:pt x="759" y="1083"/>
                  </a:lnTo>
                  <a:lnTo>
                    <a:pt x="716" y="1061"/>
                  </a:lnTo>
                  <a:lnTo>
                    <a:pt x="689" y="1037"/>
                  </a:lnTo>
                  <a:lnTo>
                    <a:pt x="691" y="951"/>
                  </a:lnTo>
                  <a:lnTo>
                    <a:pt x="703" y="872"/>
                  </a:lnTo>
                  <a:lnTo>
                    <a:pt x="690" y="872"/>
                  </a:lnTo>
                  <a:lnTo>
                    <a:pt x="669" y="847"/>
                  </a:lnTo>
                  <a:lnTo>
                    <a:pt x="690" y="795"/>
                  </a:lnTo>
                  <a:lnTo>
                    <a:pt x="700" y="777"/>
                  </a:lnTo>
                  <a:close/>
                </a:path>
              </a:pathLst>
            </a:custGeom>
            <a:grpFill/>
            <a:ln w="9525">
              <a:solidFill>
                <a:srgbClr val="4B4B4B"/>
              </a:solidFill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ar-SA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94" name="Line 48">
              <a:extLst>
                <a:ext uri="{FF2B5EF4-FFF2-40B4-BE49-F238E27FC236}">
                  <a16:creationId xmlns:a16="http://schemas.microsoft.com/office/drawing/2014/main" id="{17B11384-CED4-4DF8-8259-A2F8743F445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17239" y="2017044"/>
              <a:ext cx="970" cy="970"/>
            </a:xfrm>
            <a:prstGeom prst="line">
              <a:avLst/>
            </a:prstGeom>
            <a:grpFill/>
            <a:ln w="9525">
              <a:solidFill>
                <a:srgbClr val="4B4B4B"/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ar-SA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95" name="Line 49">
              <a:extLst>
                <a:ext uri="{FF2B5EF4-FFF2-40B4-BE49-F238E27FC236}">
                  <a16:creationId xmlns:a16="http://schemas.microsoft.com/office/drawing/2014/main" id="{0D8294B1-2A85-4B18-B892-47AAEC58951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17239" y="2017044"/>
              <a:ext cx="970" cy="970"/>
            </a:xfrm>
            <a:prstGeom prst="line">
              <a:avLst/>
            </a:prstGeom>
            <a:grpFill/>
            <a:ln w="9525">
              <a:solidFill>
                <a:srgbClr val="4B4B4B"/>
              </a:solidFill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ar-SA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96" name="Freeform 50">
              <a:extLst>
                <a:ext uri="{FF2B5EF4-FFF2-40B4-BE49-F238E27FC236}">
                  <a16:creationId xmlns:a16="http://schemas.microsoft.com/office/drawing/2014/main" id="{3C08FA25-E0A0-4E30-BC5F-DADAFB0D9AD9}"/>
                </a:ext>
              </a:extLst>
            </p:cNvPr>
            <p:cNvSpPr>
              <a:spLocks/>
            </p:cNvSpPr>
            <p:nvPr/>
          </p:nvSpPr>
          <p:spPr bwMode="auto">
            <a:xfrm>
              <a:off x="2503569" y="1940413"/>
              <a:ext cx="432620" cy="405460"/>
            </a:xfrm>
            <a:custGeom>
              <a:avLst/>
              <a:gdLst/>
              <a:ahLst/>
              <a:cxnLst>
                <a:cxn ang="0">
                  <a:pos x="64" y="185"/>
                </a:cxn>
                <a:cxn ang="0">
                  <a:pos x="196" y="126"/>
                </a:cxn>
                <a:cxn ang="0">
                  <a:pos x="303" y="20"/>
                </a:cxn>
                <a:cxn ang="0">
                  <a:pos x="368" y="21"/>
                </a:cxn>
                <a:cxn ang="0">
                  <a:pos x="318" y="67"/>
                </a:cxn>
                <a:cxn ang="0">
                  <a:pos x="304" y="88"/>
                </a:cxn>
                <a:cxn ang="0">
                  <a:pos x="317" y="133"/>
                </a:cxn>
                <a:cxn ang="0">
                  <a:pos x="428" y="158"/>
                </a:cxn>
                <a:cxn ang="0">
                  <a:pos x="594" y="221"/>
                </a:cxn>
                <a:cxn ang="0">
                  <a:pos x="747" y="146"/>
                </a:cxn>
                <a:cxn ang="0">
                  <a:pos x="922" y="174"/>
                </a:cxn>
                <a:cxn ang="0">
                  <a:pos x="1009" y="257"/>
                </a:cxn>
                <a:cxn ang="0">
                  <a:pos x="1048" y="269"/>
                </a:cxn>
                <a:cxn ang="0">
                  <a:pos x="1073" y="251"/>
                </a:cxn>
                <a:cxn ang="0">
                  <a:pos x="1083" y="268"/>
                </a:cxn>
                <a:cxn ang="0">
                  <a:pos x="1050" y="279"/>
                </a:cxn>
                <a:cxn ang="0">
                  <a:pos x="919" y="275"/>
                </a:cxn>
                <a:cxn ang="0">
                  <a:pos x="907" y="328"/>
                </a:cxn>
                <a:cxn ang="0">
                  <a:pos x="944" y="336"/>
                </a:cxn>
                <a:cxn ang="0">
                  <a:pos x="937" y="325"/>
                </a:cxn>
                <a:cxn ang="0">
                  <a:pos x="955" y="346"/>
                </a:cxn>
                <a:cxn ang="0">
                  <a:pos x="966" y="354"/>
                </a:cxn>
                <a:cxn ang="0">
                  <a:pos x="1022" y="383"/>
                </a:cxn>
                <a:cxn ang="0">
                  <a:pos x="1137" y="482"/>
                </a:cxn>
                <a:cxn ang="0">
                  <a:pos x="1145" y="504"/>
                </a:cxn>
                <a:cxn ang="0">
                  <a:pos x="1152" y="525"/>
                </a:cxn>
                <a:cxn ang="0">
                  <a:pos x="1127" y="686"/>
                </a:cxn>
                <a:cxn ang="0">
                  <a:pos x="1094" y="725"/>
                </a:cxn>
                <a:cxn ang="0">
                  <a:pos x="1120" y="800"/>
                </a:cxn>
                <a:cxn ang="0">
                  <a:pos x="1147" y="775"/>
                </a:cxn>
                <a:cxn ang="0">
                  <a:pos x="1161" y="750"/>
                </a:cxn>
                <a:cxn ang="0">
                  <a:pos x="1174" y="725"/>
                </a:cxn>
                <a:cxn ang="0">
                  <a:pos x="1208" y="698"/>
                </a:cxn>
                <a:cxn ang="0">
                  <a:pos x="1283" y="716"/>
                </a:cxn>
                <a:cxn ang="0">
                  <a:pos x="1338" y="918"/>
                </a:cxn>
                <a:cxn ang="0">
                  <a:pos x="1298" y="990"/>
                </a:cxn>
                <a:cxn ang="0">
                  <a:pos x="1240" y="1130"/>
                </a:cxn>
                <a:cxn ang="0">
                  <a:pos x="657" y="1255"/>
                </a:cxn>
                <a:cxn ang="0">
                  <a:pos x="733" y="1012"/>
                </a:cxn>
                <a:cxn ang="0">
                  <a:pos x="669" y="834"/>
                </a:cxn>
                <a:cxn ang="0">
                  <a:pos x="676" y="723"/>
                </a:cxn>
                <a:cxn ang="0">
                  <a:pos x="704" y="586"/>
                </a:cxn>
                <a:cxn ang="0">
                  <a:pos x="775" y="491"/>
                </a:cxn>
                <a:cxn ang="0">
                  <a:pos x="783" y="565"/>
                </a:cxn>
                <a:cxn ang="0">
                  <a:pos x="797" y="566"/>
                </a:cxn>
                <a:cxn ang="0">
                  <a:pos x="818" y="516"/>
                </a:cxn>
                <a:cxn ang="0">
                  <a:pos x="864" y="432"/>
                </a:cxn>
                <a:cxn ang="0">
                  <a:pos x="875" y="358"/>
                </a:cxn>
                <a:cxn ang="0">
                  <a:pos x="901" y="342"/>
                </a:cxn>
                <a:cxn ang="0">
                  <a:pos x="836" y="283"/>
                </a:cxn>
                <a:cxn ang="0">
                  <a:pos x="653" y="336"/>
                </a:cxn>
                <a:cxn ang="0">
                  <a:pos x="611" y="342"/>
                </a:cxn>
                <a:cxn ang="0">
                  <a:pos x="553" y="350"/>
                </a:cxn>
                <a:cxn ang="0">
                  <a:pos x="490" y="497"/>
                </a:cxn>
                <a:cxn ang="0">
                  <a:pos x="436" y="437"/>
                </a:cxn>
                <a:cxn ang="0">
                  <a:pos x="309" y="353"/>
                </a:cxn>
                <a:cxn ang="0">
                  <a:pos x="170" y="310"/>
                </a:cxn>
                <a:cxn ang="0">
                  <a:pos x="42" y="265"/>
                </a:cxn>
              </a:cxnLst>
              <a:rect l="0" t="0" r="r" b="b"/>
              <a:pathLst>
                <a:path w="1338" h="1255">
                  <a:moveTo>
                    <a:pt x="0" y="237"/>
                  </a:moveTo>
                  <a:lnTo>
                    <a:pt x="10" y="226"/>
                  </a:lnTo>
                  <a:lnTo>
                    <a:pt x="28" y="226"/>
                  </a:lnTo>
                  <a:lnTo>
                    <a:pt x="50" y="215"/>
                  </a:lnTo>
                  <a:lnTo>
                    <a:pt x="59" y="203"/>
                  </a:lnTo>
                  <a:lnTo>
                    <a:pt x="64" y="185"/>
                  </a:lnTo>
                  <a:lnTo>
                    <a:pt x="82" y="172"/>
                  </a:lnTo>
                  <a:lnTo>
                    <a:pt x="93" y="167"/>
                  </a:lnTo>
                  <a:lnTo>
                    <a:pt x="110" y="167"/>
                  </a:lnTo>
                  <a:lnTo>
                    <a:pt x="136" y="167"/>
                  </a:lnTo>
                  <a:lnTo>
                    <a:pt x="152" y="157"/>
                  </a:lnTo>
                  <a:lnTo>
                    <a:pt x="196" y="126"/>
                  </a:lnTo>
                  <a:lnTo>
                    <a:pt x="213" y="122"/>
                  </a:lnTo>
                  <a:lnTo>
                    <a:pt x="227" y="101"/>
                  </a:lnTo>
                  <a:lnTo>
                    <a:pt x="245" y="81"/>
                  </a:lnTo>
                  <a:lnTo>
                    <a:pt x="263" y="67"/>
                  </a:lnTo>
                  <a:lnTo>
                    <a:pt x="286" y="40"/>
                  </a:lnTo>
                  <a:lnTo>
                    <a:pt x="303" y="20"/>
                  </a:lnTo>
                  <a:lnTo>
                    <a:pt x="329" y="4"/>
                  </a:lnTo>
                  <a:lnTo>
                    <a:pt x="358" y="0"/>
                  </a:lnTo>
                  <a:lnTo>
                    <a:pt x="371" y="0"/>
                  </a:lnTo>
                  <a:lnTo>
                    <a:pt x="396" y="10"/>
                  </a:lnTo>
                  <a:lnTo>
                    <a:pt x="388" y="15"/>
                  </a:lnTo>
                  <a:lnTo>
                    <a:pt x="368" y="21"/>
                  </a:lnTo>
                  <a:lnTo>
                    <a:pt x="353" y="28"/>
                  </a:lnTo>
                  <a:lnTo>
                    <a:pt x="356" y="35"/>
                  </a:lnTo>
                  <a:lnTo>
                    <a:pt x="328" y="65"/>
                  </a:lnTo>
                  <a:lnTo>
                    <a:pt x="328" y="65"/>
                  </a:lnTo>
                  <a:lnTo>
                    <a:pt x="322" y="67"/>
                  </a:lnTo>
                  <a:lnTo>
                    <a:pt x="318" y="67"/>
                  </a:lnTo>
                  <a:lnTo>
                    <a:pt x="317" y="68"/>
                  </a:lnTo>
                  <a:lnTo>
                    <a:pt x="317" y="70"/>
                  </a:lnTo>
                  <a:lnTo>
                    <a:pt x="317" y="70"/>
                  </a:lnTo>
                  <a:lnTo>
                    <a:pt x="311" y="89"/>
                  </a:lnTo>
                  <a:lnTo>
                    <a:pt x="304" y="107"/>
                  </a:lnTo>
                  <a:lnTo>
                    <a:pt x="304" y="88"/>
                  </a:lnTo>
                  <a:lnTo>
                    <a:pt x="296" y="81"/>
                  </a:lnTo>
                  <a:lnTo>
                    <a:pt x="292" y="125"/>
                  </a:lnTo>
                  <a:lnTo>
                    <a:pt x="290" y="154"/>
                  </a:lnTo>
                  <a:lnTo>
                    <a:pt x="303" y="145"/>
                  </a:lnTo>
                  <a:lnTo>
                    <a:pt x="313" y="133"/>
                  </a:lnTo>
                  <a:lnTo>
                    <a:pt x="317" y="133"/>
                  </a:lnTo>
                  <a:lnTo>
                    <a:pt x="322" y="145"/>
                  </a:lnTo>
                  <a:lnTo>
                    <a:pt x="338" y="146"/>
                  </a:lnTo>
                  <a:lnTo>
                    <a:pt x="346" y="136"/>
                  </a:lnTo>
                  <a:lnTo>
                    <a:pt x="358" y="131"/>
                  </a:lnTo>
                  <a:lnTo>
                    <a:pt x="383" y="132"/>
                  </a:lnTo>
                  <a:lnTo>
                    <a:pt x="428" y="158"/>
                  </a:lnTo>
                  <a:lnTo>
                    <a:pt x="458" y="189"/>
                  </a:lnTo>
                  <a:lnTo>
                    <a:pt x="478" y="206"/>
                  </a:lnTo>
                  <a:lnTo>
                    <a:pt x="518" y="211"/>
                  </a:lnTo>
                  <a:lnTo>
                    <a:pt x="532" y="203"/>
                  </a:lnTo>
                  <a:lnTo>
                    <a:pt x="564" y="214"/>
                  </a:lnTo>
                  <a:lnTo>
                    <a:pt x="594" y="221"/>
                  </a:lnTo>
                  <a:lnTo>
                    <a:pt x="607" y="204"/>
                  </a:lnTo>
                  <a:lnTo>
                    <a:pt x="632" y="179"/>
                  </a:lnTo>
                  <a:lnTo>
                    <a:pt x="650" y="164"/>
                  </a:lnTo>
                  <a:lnTo>
                    <a:pt x="690" y="154"/>
                  </a:lnTo>
                  <a:lnTo>
                    <a:pt x="716" y="146"/>
                  </a:lnTo>
                  <a:lnTo>
                    <a:pt x="747" y="146"/>
                  </a:lnTo>
                  <a:lnTo>
                    <a:pt x="787" y="131"/>
                  </a:lnTo>
                  <a:lnTo>
                    <a:pt x="818" y="118"/>
                  </a:lnTo>
                  <a:lnTo>
                    <a:pt x="832" y="128"/>
                  </a:lnTo>
                  <a:lnTo>
                    <a:pt x="837" y="168"/>
                  </a:lnTo>
                  <a:lnTo>
                    <a:pt x="893" y="176"/>
                  </a:lnTo>
                  <a:lnTo>
                    <a:pt x="922" y="174"/>
                  </a:lnTo>
                  <a:lnTo>
                    <a:pt x="947" y="183"/>
                  </a:lnTo>
                  <a:lnTo>
                    <a:pt x="966" y="203"/>
                  </a:lnTo>
                  <a:lnTo>
                    <a:pt x="993" y="237"/>
                  </a:lnTo>
                  <a:lnTo>
                    <a:pt x="1002" y="249"/>
                  </a:lnTo>
                  <a:lnTo>
                    <a:pt x="1002" y="249"/>
                  </a:lnTo>
                  <a:lnTo>
                    <a:pt x="1009" y="257"/>
                  </a:lnTo>
                  <a:lnTo>
                    <a:pt x="1009" y="257"/>
                  </a:lnTo>
                  <a:lnTo>
                    <a:pt x="1018" y="264"/>
                  </a:lnTo>
                  <a:lnTo>
                    <a:pt x="1022" y="268"/>
                  </a:lnTo>
                  <a:lnTo>
                    <a:pt x="1044" y="272"/>
                  </a:lnTo>
                  <a:lnTo>
                    <a:pt x="1044" y="272"/>
                  </a:lnTo>
                  <a:lnTo>
                    <a:pt x="1048" y="269"/>
                  </a:lnTo>
                  <a:lnTo>
                    <a:pt x="1051" y="265"/>
                  </a:lnTo>
                  <a:lnTo>
                    <a:pt x="1052" y="262"/>
                  </a:lnTo>
                  <a:lnTo>
                    <a:pt x="1052" y="262"/>
                  </a:lnTo>
                  <a:lnTo>
                    <a:pt x="1056" y="260"/>
                  </a:lnTo>
                  <a:lnTo>
                    <a:pt x="1063" y="256"/>
                  </a:lnTo>
                  <a:lnTo>
                    <a:pt x="1073" y="251"/>
                  </a:lnTo>
                  <a:lnTo>
                    <a:pt x="1083" y="262"/>
                  </a:lnTo>
                  <a:lnTo>
                    <a:pt x="1083" y="262"/>
                  </a:lnTo>
                  <a:lnTo>
                    <a:pt x="1086" y="264"/>
                  </a:lnTo>
                  <a:lnTo>
                    <a:pt x="1086" y="267"/>
                  </a:lnTo>
                  <a:lnTo>
                    <a:pt x="1083" y="268"/>
                  </a:lnTo>
                  <a:lnTo>
                    <a:pt x="1083" y="268"/>
                  </a:lnTo>
                  <a:lnTo>
                    <a:pt x="1079" y="271"/>
                  </a:lnTo>
                  <a:lnTo>
                    <a:pt x="1075" y="275"/>
                  </a:lnTo>
                  <a:lnTo>
                    <a:pt x="1070" y="278"/>
                  </a:lnTo>
                  <a:lnTo>
                    <a:pt x="1066" y="279"/>
                  </a:lnTo>
                  <a:lnTo>
                    <a:pt x="1066" y="279"/>
                  </a:lnTo>
                  <a:lnTo>
                    <a:pt x="1050" y="279"/>
                  </a:lnTo>
                  <a:lnTo>
                    <a:pt x="1029" y="279"/>
                  </a:lnTo>
                  <a:lnTo>
                    <a:pt x="1020" y="286"/>
                  </a:lnTo>
                  <a:lnTo>
                    <a:pt x="969" y="286"/>
                  </a:lnTo>
                  <a:lnTo>
                    <a:pt x="958" y="293"/>
                  </a:lnTo>
                  <a:lnTo>
                    <a:pt x="939" y="282"/>
                  </a:lnTo>
                  <a:lnTo>
                    <a:pt x="919" y="275"/>
                  </a:lnTo>
                  <a:lnTo>
                    <a:pt x="901" y="297"/>
                  </a:lnTo>
                  <a:lnTo>
                    <a:pt x="902" y="312"/>
                  </a:lnTo>
                  <a:lnTo>
                    <a:pt x="905" y="319"/>
                  </a:lnTo>
                  <a:lnTo>
                    <a:pt x="905" y="319"/>
                  </a:lnTo>
                  <a:lnTo>
                    <a:pt x="905" y="325"/>
                  </a:lnTo>
                  <a:lnTo>
                    <a:pt x="907" y="328"/>
                  </a:lnTo>
                  <a:lnTo>
                    <a:pt x="908" y="330"/>
                  </a:lnTo>
                  <a:lnTo>
                    <a:pt x="908" y="330"/>
                  </a:lnTo>
                  <a:lnTo>
                    <a:pt x="911" y="335"/>
                  </a:lnTo>
                  <a:lnTo>
                    <a:pt x="912" y="337"/>
                  </a:lnTo>
                  <a:lnTo>
                    <a:pt x="936" y="346"/>
                  </a:lnTo>
                  <a:lnTo>
                    <a:pt x="944" y="336"/>
                  </a:lnTo>
                  <a:lnTo>
                    <a:pt x="944" y="336"/>
                  </a:lnTo>
                  <a:lnTo>
                    <a:pt x="940" y="330"/>
                  </a:lnTo>
                  <a:lnTo>
                    <a:pt x="937" y="326"/>
                  </a:lnTo>
                  <a:lnTo>
                    <a:pt x="937" y="325"/>
                  </a:lnTo>
                  <a:lnTo>
                    <a:pt x="937" y="325"/>
                  </a:lnTo>
                  <a:lnTo>
                    <a:pt x="937" y="325"/>
                  </a:lnTo>
                  <a:lnTo>
                    <a:pt x="950" y="329"/>
                  </a:lnTo>
                  <a:lnTo>
                    <a:pt x="959" y="333"/>
                  </a:lnTo>
                  <a:lnTo>
                    <a:pt x="959" y="333"/>
                  </a:lnTo>
                  <a:lnTo>
                    <a:pt x="958" y="339"/>
                  </a:lnTo>
                  <a:lnTo>
                    <a:pt x="957" y="343"/>
                  </a:lnTo>
                  <a:lnTo>
                    <a:pt x="955" y="346"/>
                  </a:lnTo>
                  <a:lnTo>
                    <a:pt x="955" y="346"/>
                  </a:lnTo>
                  <a:lnTo>
                    <a:pt x="952" y="349"/>
                  </a:lnTo>
                  <a:lnTo>
                    <a:pt x="952" y="350"/>
                  </a:lnTo>
                  <a:lnTo>
                    <a:pt x="954" y="351"/>
                  </a:lnTo>
                  <a:lnTo>
                    <a:pt x="954" y="351"/>
                  </a:lnTo>
                  <a:lnTo>
                    <a:pt x="966" y="354"/>
                  </a:lnTo>
                  <a:lnTo>
                    <a:pt x="982" y="358"/>
                  </a:lnTo>
                  <a:lnTo>
                    <a:pt x="982" y="358"/>
                  </a:lnTo>
                  <a:lnTo>
                    <a:pt x="986" y="358"/>
                  </a:lnTo>
                  <a:lnTo>
                    <a:pt x="991" y="361"/>
                  </a:lnTo>
                  <a:lnTo>
                    <a:pt x="1000" y="365"/>
                  </a:lnTo>
                  <a:lnTo>
                    <a:pt x="1022" y="383"/>
                  </a:lnTo>
                  <a:lnTo>
                    <a:pt x="1054" y="396"/>
                  </a:lnTo>
                  <a:lnTo>
                    <a:pt x="1090" y="410"/>
                  </a:lnTo>
                  <a:lnTo>
                    <a:pt x="1127" y="446"/>
                  </a:lnTo>
                  <a:lnTo>
                    <a:pt x="1147" y="469"/>
                  </a:lnTo>
                  <a:lnTo>
                    <a:pt x="1137" y="482"/>
                  </a:lnTo>
                  <a:lnTo>
                    <a:pt x="1137" y="482"/>
                  </a:lnTo>
                  <a:lnTo>
                    <a:pt x="1134" y="482"/>
                  </a:lnTo>
                  <a:lnTo>
                    <a:pt x="1133" y="482"/>
                  </a:lnTo>
                  <a:lnTo>
                    <a:pt x="1134" y="485"/>
                  </a:lnTo>
                  <a:lnTo>
                    <a:pt x="1134" y="485"/>
                  </a:lnTo>
                  <a:lnTo>
                    <a:pt x="1141" y="497"/>
                  </a:lnTo>
                  <a:lnTo>
                    <a:pt x="1145" y="504"/>
                  </a:lnTo>
                  <a:lnTo>
                    <a:pt x="1147" y="505"/>
                  </a:lnTo>
                  <a:lnTo>
                    <a:pt x="1147" y="508"/>
                  </a:lnTo>
                  <a:lnTo>
                    <a:pt x="1147" y="508"/>
                  </a:lnTo>
                  <a:lnTo>
                    <a:pt x="1145" y="511"/>
                  </a:lnTo>
                  <a:lnTo>
                    <a:pt x="1148" y="516"/>
                  </a:lnTo>
                  <a:lnTo>
                    <a:pt x="1152" y="525"/>
                  </a:lnTo>
                  <a:lnTo>
                    <a:pt x="1159" y="576"/>
                  </a:lnTo>
                  <a:lnTo>
                    <a:pt x="1165" y="605"/>
                  </a:lnTo>
                  <a:lnTo>
                    <a:pt x="1159" y="632"/>
                  </a:lnTo>
                  <a:lnTo>
                    <a:pt x="1141" y="654"/>
                  </a:lnTo>
                  <a:lnTo>
                    <a:pt x="1127" y="686"/>
                  </a:lnTo>
                  <a:lnTo>
                    <a:pt x="1127" y="686"/>
                  </a:lnTo>
                  <a:lnTo>
                    <a:pt x="1116" y="707"/>
                  </a:lnTo>
                  <a:lnTo>
                    <a:pt x="1116" y="707"/>
                  </a:lnTo>
                  <a:lnTo>
                    <a:pt x="1104" y="715"/>
                  </a:lnTo>
                  <a:lnTo>
                    <a:pt x="1097" y="721"/>
                  </a:lnTo>
                  <a:lnTo>
                    <a:pt x="1094" y="725"/>
                  </a:lnTo>
                  <a:lnTo>
                    <a:pt x="1094" y="725"/>
                  </a:lnTo>
                  <a:lnTo>
                    <a:pt x="1093" y="729"/>
                  </a:lnTo>
                  <a:lnTo>
                    <a:pt x="1091" y="736"/>
                  </a:lnTo>
                  <a:lnTo>
                    <a:pt x="1087" y="747"/>
                  </a:lnTo>
                  <a:lnTo>
                    <a:pt x="1088" y="780"/>
                  </a:lnTo>
                  <a:lnTo>
                    <a:pt x="1095" y="793"/>
                  </a:lnTo>
                  <a:lnTo>
                    <a:pt x="1120" y="800"/>
                  </a:lnTo>
                  <a:lnTo>
                    <a:pt x="1130" y="791"/>
                  </a:lnTo>
                  <a:lnTo>
                    <a:pt x="1130" y="791"/>
                  </a:lnTo>
                  <a:lnTo>
                    <a:pt x="1133" y="787"/>
                  </a:lnTo>
                  <a:lnTo>
                    <a:pt x="1138" y="783"/>
                  </a:lnTo>
                  <a:lnTo>
                    <a:pt x="1138" y="783"/>
                  </a:lnTo>
                  <a:lnTo>
                    <a:pt x="1147" y="775"/>
                  </a:lnTo>
                  <a:lnTo>
                    <a:pt x="1147" y="775"/>
                  </a:lnTo>
                  <a:lnTo>
                    <a:pt x="1152" y="769"/>
                  </a:lnTo>
                  <a:lnTo>
                    <a:pt x="1156" y="765"/>
                  </a:lnTo>
                  <a:lnTo>
                    <a:pt x="1159" y="764"/>
                  </a:lnTo>
                  <a:lnTo>
                    <a:pt x="1159" y="764"/>
                  </a:lnTo>
                  <a:lnTo>
                    <a:pt x="1161" y="750"/>
                  </a:lnTo>
                  <a:lnTo>
                    <a:pt x="1161" y="750"/>
                  </a:lnTo>
                  <a:lnTo>
                    <a:pt x="1165" y="733"/>
                  </a:lnTo>
                  <a:lnTo>
                    <a:pt x="1165" y="733"/>
                  </a:lnTo>
                  <a:lnTo>
                    <a:pt x="1169" y="730"/>
                  </a:lnTo>
                  <a:lnTo>
                    <a:pt x="1174" y="725"/>
                  </a:lnTo>
                  <a:lnTo>
                    <a:pt x="1174" y="725"/>
                  </a:lnTo>
                  <a:lnTo>
                    <a:pt x="1181" y="716"/>
                  </a:lnTo>
                  <a:lnTo>
                    <a:pt x="1190" y="711"/>
                  </a:lnTo>
                  <a:lnTo>
                    <a:pt x="1190" y="711"/>
                  </a:lnTo>
                  <a:lnTo>
                    <a:pt x="1198" y="704"/>
                  </a:lnTo>
                  <a:lnTo>
                    <a:pt x="1208" y="698"/>
                  </a:lnTo>
                  <a:lnTo>
                    <a:pt x="1208" y="698"/>
                  </a:lnTo>
                  <a:lnTo>
                    <a:pt x="1211" y="696"/>
                  </a:lnTo>
                  <a:lnTo>
                    <a:pt x="1216" y="691"/>
                  </a:lnTo>
                  <a:lnTo>
                    <a:pt x="1223" y="686"/>
                  </a:lnTo>
                  <a:lnTo>
                    <a:pt x="1237" y="682"/>
                  </a:lnTo>
                  <a:lnTo>
                    <a:pt x="1255" y="689"/>
                  </a:lnTo>
                  <a:lnTo>
                    <a:pt x="1283" y="716"/>
                  </a:lnTo>
                  <a:lnTo>
                    <a:pt x="1301" y="757"/>
                  </a:lnTo>
                  <a:lnTo>
                    <a:pt x="1319" y="857"/>
                  </a:lnTo>
                  <a:lnTo>
                    <a:pt x="1335" y="877"/>
                  </a:lnTo>
                  <a:lnTo>
                    <a:pt x="1335" y="897"/>
                  </a:lnTo>
                  <a:lnTo>
                    <a:pt x="1335" y="897"/>
                  </a:lnTo>
                  <a:lnTo>
                    <a:pt x="1338" y="918"/>
                  </a:lnTo>
                  <a:lnTo>
                    <a:pt x="1338" y="918"/>
                  </a:lnTo>
                  <a:lnTo>
                    <a:pt x="1338" y="931"/>
                  </a:lnTo>
                  <a:lnTo>
                    <a:pt x="1338" y="955"/>
                  </a:lnTo>
                  <a:lnTo>
                    <a:pt x="1338" y="990"/>
                  </a:lnTo>
                  <a:lnTo>
                    <a:pt x="1305" y="990"/>
                  </a:lnTo>
                  <a:lnTo>
                    <a:pt x="1298" y="990"/>
                  </a:lnTo>
                  <a:lnTo>
                    <a:pt x="1297" y="1002"/>
                  </a:lnTo>
                  <a:lnTo>
                    <a:pt x="1281" y="1026"/>
                  </a:lnTo>
                  <a:lnTo>
                    <a:pt x="1279" y="1047"/>
                  </a:lnTo>
                  <a:lnTo>
                    <a:pt x="1269" y="1063"/>
                  </a:lnTo>
                  <a:lnTo>
                    <a:pt x="1251" y="1084"/>
                  </a:lnTo>
                  <a:lnTo>
                    <a:pt x="1240" y="1130"/>
                  </a:lnTo>
                  <a:lnTo>
                    <a:pt x="1240" y="1158"/>
                  </a:lnTo>
                  <a:lnTo>
                    <a:pt x="1223" y="1180"/>
                  </a:lnTo>
                  <a:lnTo>
                    <a:pt x="1208" y="1208"/>
                  </a:lnTo>
                  <a:lnTo>
                    <a:pt x="994" y="1244"/>
                  </a:lnTo>
                  <a:lnTo>
                    <a:pt x="988" y="1233"/>
                  </a:lnTo>
                  <a:lnTo>
                    <a:pt x="657" y="1255"/>
                  </a:lnTo>
                  <a:lnTo>
                    <a:pt x="679" y="1234"/>
                  </a:lnTo>
                  <a:lnTo>
                    <a:pt x="690" y="1215"/>
                  </a:lnTo>
                  <a:lnTo>
                    <a:pt x="708" y="1180"/>
                  </a:lnTo>
                  <a:lnTo>
                    <a:pt x="728" y="1140"/>
                  </a:lnTo>
                  <a:lnTo>
                    <a:pt x="739" y="1095"/>
                  </a:lnTo>
                  <a:lnTo>
                    <a:pt x="733" y="1012"/>
                  </a:lnTo>
                  <a:lnTo>
                    <a:pt x="730" y="974"/>
                  </a:lnTo>
                  <a:lnTo>
                    <a:pt x="715" y="944"/>
                  </a:lnTo>
                  <a:lnTo>
                    <a:pt x="694" y="908"/>
                  </a:lnTo>
                  <a:lnTo>
                    <a:pt x="676" y="887"/>
                  </a:lnTo>
                  <a:lnTo>
                    <a:pt x="662" y="857"/>
                  </a:lnTo>
                  <a:lnTo>
                    <a:pt x="669" y="834"/>
                  </a:lnTo>
                  <a:lnTo>
                    <a:pt x="682" y="822"/>
                  </a:lnTo>
                  <a:lnTo>
                    <a:pt x="682" y="802"/>
                  </a:lnTo>
                  <a:lnTo>
                    <a:pt x="669" y="766"/>
                  </a:lnTo>
                  <a:lnTo>
                    <a:pt x="658" y="754"/>
                  </a:lnTo>
                  <a:lnTo>
                    <a:pt x="669" y="744"/>
                  </a:lnTo>
                  <a:lnTo>
                    <a:pt x="676" y="723"/>
                  </a:lnTo>
                  <a:lnTo>
                    <a:pt x="682" y="700"/>
                  </a:lnTo>
                  <a:lnTo>
                    <a:pt x="689" y="684"/>
                  </a:lnTo>
                  <a:lnTo>
                    <a:pt x="690" y="644"/>
                  </a:lnTo>
                  <a:lnTo>
                    <a:pt x="683" y="628"/>
                  </a:lnTo>
                  <a:lnTo>
                    <a:pt x="690" y="604"/>
                  </a:lnTo>
                  <a:lnTo>
                    <a:pt x="704" y="586"/>
                  </a:lnTo>
                  <a:lnTo>
                    <a:pt x="711" y="566"/>
                  </a:lnTo>
                  <a:lnTo>
                    <a:pt x="712" y="543"/>
                  </a:lnTo>
                  <a:lnTo>
                    <a:pt x="733" y="540"/>
                  </a:lnTo>
                  <a:lnTo>
                    <a:pt x="761" y="541"/>
                  </a:lnTo>
                  <a:lnTo>
                    <a:pt x="771" y="504"/>
                  </a:lnTo>
                  <a:lnTo>
                    <a:pt x="775" y="491"/>
                  </a:lnTo>
                  <a:lnTo>
                    <a:pt x="786" y="489"/>
                  </a:lnTo>
                  <a:lnTo>
                    <a:pt x="796" y="532"/>
                  </a:lnTo>
                  <a:lnTo>
                    <a:pt x="776" y="554"/>
                  </a:lnTo>
                  <a:lnTo>
                    <a:pt x="780" y="562"/>
                  </a:lnTo>
                  <a:lnTo>
                    <a:pt x="780" y="562"/>
                  </a:lnTo>
                  <a:lnTo>
                    <a:pt x="783" y="565"/>
                  </a:lnTo>
                  <a:lnTo>
                    <a:pt x="786" y="568"/>
                  </a:lnTo>
                  <a:lnTo>
                    <a:pt x="789" y="569"/>
                  </a:lnTo>
                  <a:lnTo>
                    <a:pt x="789" y="569"/>
                  </a:lnTo>
                  <a:lnTo>
                    <a:pt x="793" y="569"/>
                  </a:lnTo>
                  <a:lnTo>
                    <a:pt x="793" y="569"/>
                  </a:lnTo>
                  <a:lnTo>
                    <a:pt x="797" y="566"/>
                  </a:lnTo>
                  <a:lnTo>
                    <a:pt x="801" y="564"/>
                  </a:lnTo>
                  <a:lnTo>
                    <a:pt x="803" y="561"/>
                  </a:lnTo>
                  <a:lnTo>
                    <a:pt x="803" y="561"/>
                  </a:lnTo>
                  <a:lnTo>
                    <a:pt x="807" y="546"/>
                  </a:lnTo>
                  <a:lnTo>
                    <a:pt x="812" y="539"/>
                  </a:lnTo>
                  <a:lnTo>
                    <a:pt x="818" y="516"/>
                  </a:lnTo>
                  <a:lnTo>
                    <a:pt x="814" y="501"/>
                  </a:lnTo>
                  <a:lnTo>
                    <a:pt x="816" y="485"/>
                  </a:lnTo>
                  <a:lnTo>
                    <a:pt x="816" y="464"/>
                  </a:lnTo>
                  <a:lnTo>
                    <a:pt x="832" y="444"/>
                  </a:lnTo>
                  <a:lnTo>
                    <a:pt x="840" y="436"/>
                  </a:lnTo>
                  <a:lnTo>
                    <a:pt x="864" y="432"/>
                  </a:lnTo>
                  <a:lnTo>
                    <a:pt x="872" y="421"/>
                  </a:lnTo>
                  <a:lnTo>
                    <a:pt x="854" y="405"/>
                  </a:lnTo>
                  <a:lnTo>
                    <a:pt x="848" y="393"/>
                  </a:lnTo>
                  <a:lnTo>
                    <a:pt x="858" y="378"/>
                  </a:lnTo>
                  <a:lnTo>
                    <a:pt x="869" y="364"/>
                  </a:lnTo>
                  <a:lnTo>
                    <a:pt x="875" y="358"/>
                  </a:lnTo>
                  <a:lnTo>
                    <a:pt x="872" y="349"/>
                  </a:lnTo>
                  <a:lnTo>
                    <a:pt x="875" y="346"/>
                  </a:lnTo>
                  <a:lnTo>
                    <a:pt x="875" y="346"/>
                  </a:lnTo>
                  <a:lnTo>
                    <a:pt x="880" y="344"/>
                  </a:lnTo>
                  <a:lnTo>
                    <a:pt x="880" y="344"/>
                  </a:lnTo>
                  <a:lnTo>
                    <a:pt x="901" y="342"/>
                  </a:lnTo>
                  <a:lnTo>
                    <a:pt x="909" y="339"/>
                  </a:lnTo>
                  <a:lnTo>
                    <a:pt x="900" y="324"/>
                  </a:lnTo>
                  <a:lnTo>
                    <a:pt x="883" y="314"/>
                  </a:lnTo>
                  <a:lnTo>
                    <a:pt x="871" y="303"/>
                  </a:lnTo>
                  <a:lnTo>
                    <a:pt x="857" y="293"/>
                  </a:lnTo>
                  <a:lnTo>
                    <a:pt x="836" y="283"/>
                  </a:lnTo>
                  <a:lnTo>
                    <a:pt x="793" y="281"/>
                  </a:lnTo>
                  <a:lnTo>
                    <a:pt x="762" y="300"/>
                  </a:lnTo>
                  <a:lnTo>
                    <a:pt x="741" y="314"/>
                  </a:lnTo>
                  <a:lnTo>
                    <a:pt x="711" y="319"/>
                  </a:lnTo>
                  <a:lnTo>
                    <a:pt x="669" y="322"/>
                  </a:lnTo>
                  <a:lnTo>
                    <a:pt x="653" y="336"/>
                  </a:lnTo>
                  <a:lnTo>
                    <a:pt x="630" y="374"/>
                  </a:lnTo>
                  <a:lnTo>
                    <a:pt x="603" y="394"/>
                  </a:lnTo>
                  <a:lnTo>
                    <a:pt x="597" y="390"/>
                  </a:lnTo>
                  <a:lnTo>
                    <a:pt x="605" y="374"/>
                  </a:lnTo>
                  <a:lnTo>
                    <a:pt x="619" y="355"/>
                  </a:lnTo>
                  <a:lnTo>
                    <a:pt x="611" y="342"/>
                  </a:lnTo>
                  <a:lnTo>
                    <a:pt x="594" y="354"/>
                  </a:lnTo>
                  <a:lnTo>
                    <a:pt x="586" y="357"/>
                  </a:lnTo>
                  <a:lnTo>
                    <a:pt x="575" y="374"/>
                  </a:lnTo>
                  <a:lnTo>
                    <a:pt x="565" y="383"/>
                  </a:lnTo>
                  <a:lnTo>
                    <a:pt x="561" y="383"/>
                  </a:lnTo>
                  <a:lnTo>
                    <a:pt x="553" y="350"/>
                  </a:lnTo>
                  <a:lnTo>
                    <a:pt x="547" y="349"/>
                  </a:lnTo>
                  <a:lnTo>
                    <a:pt x="535" y="376"/>
                  </a:lnTo>
                  <a:lnTo>
                    <a:pt x="532" y="396"/>
                  </a:lnTo>
                  <a:lnTo>
                    <a:pt x="513" y="421"/>
                  </a:lnTo>
                  <a:lnTo>
                    <a:pt x="499" y="471"/>
                  </a:lnTo>
                  <a:lnTo>
                    <a:pt x="490" y="497"/>
                  </a:lnTo>
                  <a:lnTo>
                    <a:pt x="461" y="521"/>
                  </a:lnTo>
                  <a:lnTo>
                    <a:pt x="453" y="504"/>
                  </a:lnTo>
                  <a:lnTo>
                    <a:pt x="450" y="471"/>
                  </a:lnTo>
                  <a:lnTo>
                    <a:pt x="445" y="464"/>
                  </a:lnTo>
                  <a:lnTo>
                    <a:pt x="435" y="450"/>
                  </a:lnTo>
                  <a:lnTo>
                    <a:pt x="436" y="437"/>
                  </a:lnTo>
                  <a:lnTo>
                    <a:pt x="433" y="410"/>
                  </a:lnTo>
                  <a:lnTo>
                    <a:pt x="421" y="396"/>
                  </a:lnTo>
                  <a:lnTo>
                    <a:pt x="393" y="376"/>
                  </a:lnTo>
                  <a:lnTo>
                    <a:pt x="381" y="358"/>
                  </a:lnTo>
                  <a:lnTo>
                    <a:pt x="352" y="353"/>
                  </a:lnTo>
                  <a:lnTo>
                    <a:pt x="309" y="353"/>
                  </a:lnTo>
                  <a:lnTo>
                    <a:pt x="297" y="346"/>
                  </a:lnTo>
                  <a:lnTo>
                    <a:pt x="271" y="344"/>
                  </a:lnTo>
                  <a:lnTo>
                    <a:pt x="235" y="339"/>
                  </a:lnTo>
                  <a:lnTo>
                    <a:pt x="229" y="329"/>
                  </a:lnTo>
                  <a:lnTo>
                    <a:pt x="202" y="318"/>
                  </a:lnTo>
                  <a:lnTo>
                    <a:pt x="170" y="310"/>
                  </a:lnTo>
                  <a:lnTo>
                    <a:pt x="138" y="301"/>
                  </a:lnTo>
                  <a:lnTo>
                    <a:pt x="102" y="287"/>
                  </a:lnTo>
                  <a:lnTo>
                    <a:pt x="75" y="275"/>
                  </a:lnTo>
                  <a:lnTo>
                    <a:pt x="60" y="275"/>
                  </a:lnTo>
                  <a:lnTo>
                    <a:pt x="50" y="275"/>
                  </a:lnTo>
                  <a:lnTo>
                    <a:pt x="42" y="265"/>
                  </a:lnTo>
                  <a:lnTo>
                    <a:pt x="35" y="253"/>
                  </a:lnTo>
                  <a:lnTo>
                    <a:pt x="0" y="243"/>
                  </a:lnTo>
                  <a:lnTo>
                    <a:pt x="0" y="237"/>
                  </a:lnTo>
                  <a:close/>
                </a:path>
              </a:pathLst>
            </a:custGeom>
            <a:grpFill/>
            <a:ln w="9525">
              <a:solidFill>
                <a:srgbClr val="4B4B4B"/>
              </a:solidFill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ar-SA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97" name="Freeform 51">
              <a:extLst>
                <a:ext uri="{FF2B5EF4-FFF2-40B4-BE49-F238E27FC236}">
                  <a16:creationId xmlns:a16="http://schemas.microsoft.com/office/drawing/2014/main" id="{47C682E3-948B-4629-87BF-32FB44D5A58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81349" y="1988913"/>
              <a:ext cx="301670" cy="319130"/>
            </a:xfrm>
            <a:custGeom>
              <a:avLst/>
              <a:gdLst/>
              <a:ahLst/>
              <a:cxnLst>
                <a:cxn ang="0">
                  <a:pos x="815" y="300"/>
                </a:cxn>
                <a:cxn ang="0">
                  <a:pos x="801" y="246"/>
                </a:cxn>
                <a:cxn ang="0">
                  <a:pos x="732" y="203"/>
                </a:cxn>
                <a:cxn ang="0">
                  <a:pos x="651" y="194"/>
                </a:cxn>
                <a:cxn ang="0">
                  <a:pos x="582" y="168"/>
                </a:cxn>
                <a:cxn ang="0">
                  <a:pos x="482" y="137"/>
                </a:cxn>
                <a:cxn ang="0">
                  <a:pos x="430" y="125"/>
                </a:cxn>
                <a:cxn ang="0">
                  <a:pos x="380" y="93"/>
                </a:cxn>
                <a:cxn ang="0">
                  <a:pos x="361" y="83"/>
                </a:cxn>
                <a:cxn ang="0">
                  <a:pos x="324" y="79"/>
                </a:cxn>
                <a:cxn ang="0">
                  <a:pos x="312" y="67"/>
                </a:cxn>
                <a:cxn ang="0">
                  <a:pos x="326" y="10"/>
                </a:cxn>
                <a:cxn ang="0">
                  <a:pos x="283" y="15"/>
                </a:cxn>
                <a:cxn ang="0">
                  <a:pos x="217" y="42"/>
                </a:cxn>
                <a:cxn ang="0">
                  <a:pos x="153" y="72"/>
                </a:cxn>
                <a:cxn ang="0">
                  <a:pos x="96" y="68"/>
                </a:cxn>
                <a:cxn ang="0">
                  <a:pos x="21" y="255"/>
                </a:cxn>
                <a:cxn ang="0">
                  <a:pos x="34" y="332"/>
                </a:cxn>
                <a:cxn ang="0">
                  <a:pos x="47" y="521"/>
                </a:cxn>
                <a:cxn ang="0">
                  <a:pos x="194" y="626"/>
                </a:cxn>
                <a:cxn ang="0">
                  <a:pos x="281" y="707"/>
                </a:cxn>
                <a:cxn ang="0">
                  <a:pos x="292" y="804"/>
                </a:cxn>
                <a:cxn ang="0">
                  <a:pos x="303" y="869"/>
                </a:cxn>
                <a:cxn ang="0">
                  <a:pos x="312" y="944"/>
                </a:cxn>
                <a:cxn ang="0">
                  <a:pos x="346" y="952"/>
                </a:cxn>
                <a:cxn ang="0">
                  <a:pos x="360" y="959"/>
                </a:cxn>
                <a:cxn ang="0">
                  <a:pos x="380" y="972"/>
                </a:cxn>
                <a:cxn ang="0">
                  <a:pos x="856" y="906"/>
                </a:cxn>
                <a:cxn ang="0">
                  <a:pos x="829" y="797"/>
                </a:cxn>
                <a:cxn ang="0">
                  <a:pos x="849" y="722"/>
                </a:cxn>
                <a:cxn ang="0">
                  <a:pos x="845" y="651"/>
                </a:cxn>
                <a:cxn ang="0">
                  <a:pos x="856" y="608"/>
                </a:cxn>
                <a:cxn ang="0">
                  <a:pos x="863" y="562"/>
                </a:cxn>
                <a:cxn ang="0">
                  <a:pos x="876" y="489"/>
                </a:cxn>
                <a:cxn ang="0">
                  <a:pos x="919" y="394"/>
                </a:cxn>
                <a:cxn ang="0">
                  <a:pos x="934" y="366"/>
                </a:cxn>
                <a:cxn ang="0">
                  <a:pos x="934" y="340"/>
                </a:cxn>
                <a:cxn ang="0">
                  <a:pos x="904" y="368"/>
                </a:cxn>
                <a:cxn ang="0">
                  <a:pos x="870" y="428"/>
                </a:cxn>
                <a:cxn ang="0">
                  <a:pos x="822" y="469"/>
                </a:cxn>
                <a:cxn ang="0">
                  <a:pos x="780" y="496"/>
                </a:cxn>
                <a:cxn ang="0">
                  <a:pos x="811" y="433"/>
                </a:cxn>
                <a:cxn ang="0">
                  <a:pos x="834" y="403"/>
                </a:cxn>
                <a:cxn ang="0">
                  <a:pos x="836" y="361"/>
                </a:cxn>
              </a:cxnLst>
              <a:rect l="0" t="0" r="r" b="b"/>
              <a:pathLst>
                <a:path w="934" h="988">
                  <a:moveTo>
                    <a:pt x="830" y="321"/>
                  </a:moveTo>
                  <a:lnTo>
                    <a:pt x="825" y="314"/>
                  </a:lnTo>
                  <a:lnTo>
                    <a:pt x="815" y="300"/>
                  </a:lnTo>
                  <a:lnTo>
                    <a:pt x="816" y="287"/>
                  </a:lnTo>
                  <a:lnTo>
                    <a:pt x="813" y="260"/>
                  </a:lnTo>
                  <a:lnTo>
                    <a:pt x="801" y="246"/>
                  </a:lnTo>
                  <a:lnTo>
                    <a:pt x="773" y="226"/>
                  </a:lnTo>
                  <a:lnTo>
                    <a:pt x="761" y="208"/>
                  </a:lnTo>
                  <a:lnTo>
                    <a:pt x="732" y="203"/>
                  </a:lnTo>
                  <a:lnTo>
                    <a:pt x="689" y="203"/>
                  </a:lnTo>
                  <a:lnTo>
                    <a:pt x="677" y="196"/>
                  </a:lnTo>
                  <a:lnTo>
                    <a:pt x="651" y="194"/>
                  </a:lnTo>
                  <a:lnTo>
                    <a:pt x="615" y="189"/>
                  </a:lnTo>
                  <a:lnTo>
                    <a:pt x="609" y="179"/>
                  </a:lnTo>
                  <a:lnTo>
                    <a:pt x="582" y="168"/>
                  </a:lnTo>
                  <a:lnTo>
                    <a:pt x="550" y="160"/>
                  </a:lnTo>
                  <a:lnTo>
                    <a:pt x="518" y="151"/>
                  </a:lnTo>
                  <a:lnTo>
                    <a:pt x="482" y="137"/>
                  </a:lnTo>
                  <a:lnTo>
                    <a:pt x="455" y="125"/>
                  </a:lnTo>
                  <a:lnTo>
                    <a:pt x="440" y="125"/>
                  </a:lnTo>
                  <a:lnTo>
                    <a:pt x="430" y="125"/>
                  </a:lnTo>
                  <a:lnTo>
                    <a:pt x="422" y="115"/>
                  </a:lnTo>
                  <a:lnTo>
                    <a:pt x="415" y="103"/>
                  </a:lnTo>
                  <a:lnTo>
                    <a:pt x="380" y="93"/>
                  </a:lnTo>
                  <a:lnTo>
                    <a:pt x="380" y="89"/>
                  </a:lnTo>
                  <a:lnTo>
                    <a:pt x="378" y="89"/>
                  </a:lnTo>
                  <a:lnTo>
                    <a:pt x="361" y="83"/>
                  </a:lnTo>
                  <a:lnTo>
                    <a:pt x="347" y="72"/>
                  </a:lnTo>
                  <a:lnTo>
                    <a:pt x="336" y="67"/>
                  </a:lnTo>
                  <a:lnTo>
                    <a:pt x="324" y="79"/>
                  </a:lnTo>
                  <a:lnTo>
                    <a:pt x="311" y="82"/>
                  </a:lnTo>
                  <a:lnTo>
                    <a:pt x="305" y="75"/>
                  </a:lnTo>
                  <a:lnTo>
                    <a:pt x="312" y="67"/>
                  </a:lnTo>
                  <a:lnTo>
                    <a:pt x="314" y="38"/>
                  </a:lnTo>
                  <a:lnTo>
                    <a:pt x="319" y="29"/>
                  </a:lnTo>
                  <a:lnTo>
                    <a:pt x="326" y="10"/>
                  </a:lnTo>
                  <a:lnTo>
                    <a:pt x="312" y="0"/>
                  </a:lnTo>
                  <a:lnTo>
                    <a:pt x="300" y="4"/>
                  </a:lnTo>
                  <a:lnTo>
                    <a:pt x="283" y="15"/>
                  </a:lnTo>
                  <a:lnTo>
                    <a:pt x="262" y="18"/>
                  </a:lnTo>
                  <a:lnTo>
                    <a:pt x="242" y="28"/>
                  </a:lnTo>
                  <a:lnTo>
                    <a:pt x="217" y="42"/>
                  </a:lnTo>
                  <a:lnTo>
                    <a:pt x="181" y="58"/>
                  </a:lnTo>
                  <a:lnTo>
                    <a:pt x="169" y="74"/>
                  </a:lnTo>
                  <a:lnTo>
                    <a:pt x="153" y="72"/>
                  </a:lnTo>
                  <a:lnTo>
                    <a:pt x="128" y="63"/>
                  </a:lnTo>
                  <a:lnTo>
                    <a:pt x="114" y="49"/>
                  </a:lnTo>
                  <a:lnTo>
                    <a:pt x="96" y="68"/>
                  </a:lnTo>
                  <a:lnTo>
                    <a:pt x="95" y="197"/>
                  </a:lnTo>
                  <a:lnTo>
                    <a:pt x="31" y="237"/>
                  </a:lnTo>
                  <a:lnTo>
                    <a:pt x="21" y="255"/>
                  </a:lnTo>
                  <a:lnTo>
                    <a:pt x="0" y="307"/>
                  </a:lnTo>
                  <a:lnTo>
                    <a:pt x="21" y="332"/>
                  </a:lnTo>
                  <a:lnTo>
                    <a:pt x="34" y="332"/>
                  </a:lnTo>
                  <a:lnTo>
                    <a:pt x="22" y="411"/>
                  </a:lnTo>
                  <a:lnTo>
                    <a:pt x="20" y="497"/>
                  </a:lnTo>
                  <a:lnTo>
                    <a:pt x="47" y="521"/>
                  </a:lnTo>
                  <a:lnTo>
                    <a:pt x="90" y="543"/>
                  </a:lnTo>
                  <a:lnTo>
                    <a:pt x="151" y="579"/>
                  </a:lnTo>
                  <a:lnTo>
                    <a:pt x="194" y="626"/>
                  </a:lnTo>
                  <a:lnTo>
                    <a:pt x="210" y="647"/>
                  </a:lnTo>
                  <a:lnTo>
                    <a:pt x="242" y="669"/>
                  </a:lnTo>
                  <a:lnTo>
                    <a:pt x="281" y="707"/>
                  </a:lnTo>
                  <a:lnTo>
                    <a:pt x="283" y="740"/>
                  </a:lnTo>
                  <a:lnTo>
                    <a:pt x="281" y="773"/>
                  </a:lnTo>
                  <a:lnTo>
                    <a:pt x="292" y="804"/>
                  </a:lnTo>
                  <a:lnTo>
                    <a:pt x="303" y="820"/>
                  </a:lnTo>
                  <a:lnTo>
                    <a:pt x="303" y="852"/>
                  </a:lnTo>
                  <a:lnTo>
                    <a:pt x="303" y="869"/>
                  </a:lnTo>
                  <a:lnTo>
                    <a:pt x="303" y="895"/>
                  </a:lnTo>
                  <a:lnTo>
                    <a:pt x="312" y="923"/>
                  </a:lnTo>
                  <a:lnTo>
                    <a:pt x="312" y="944"/>
                  </a:lnTo>
                  <a:lnTo>
                    <a:pt x="336" y="944"/>
                  </a:lnTo>
                  <a:lnTo>
                    <a:pt x="336" y="944"/>
                  </a:lnTo>
                  <a:lnTo>
                    <a:pt x="346" y="952"/>
                  </a:lnTo>
                  <a:lnTo>
                    <a:pt x="354" y="958"/>
                  </a:lnTo>
                  <a:lnTo>
                    <a:pt x="360" y="959"/>
                  </a:lnTo>
                  <a:lnTo>
                    <a:pt x="360" y="959"/>
                  </a:lnTo>
                  <a:lnTo>
                    <a:pt x="365" y="962"/>
                  </a:lnTo>
                  <a:lnTo>
                    <a:pt x="372" y="966"/>
                  </a:lnTo>
                  <a:lnTo>
                    <a:pt x="380" y="972"/>
                  </a:lnTo>
                  <a:lnTo>
                    <a:pt x="394" y="988"/>
                  </a:lnTo>
                  <a:lnTo>
                    <a:pt x="856" y="962"/>
                  </a:lnTo>
                  <a:lnTo>
                    <a:pt x="856" y="906"/>
                  </a:lnTo>
                  <a:lnTo>
                    <a:pt x="856" y="890"/>
                  </a:lnTo>
                  <a:lnTo>
                    <a:pt x="831" y="831"/>
                  </a:lnTo>
                  <a:lnTo>
                    <a:pt x="829" y="797"/>
                  </a:lnTo>
                  <a:lnTo>
                    <a:pt x="831" y="762"/>
                  </a:lnTo>
                  <a:lnTo>
                    <a:pt x="843" y="734"/>
                  </a:lnTo>
                  <a:lnTo>
                    <a:pt x="849" y="722"/>
                  </a:lnTo>
                  <a:lnTo>
                    <a:pt x="856" y="707"/>
                  </a:lnTo>
                  <a:lnTo>
                    <a:pt x="845" y="682"/>
                  </a:lnTo>
                  <a:lnTo>
                    <a:pt x="845" y="651"/>
                  </a:lnTo>
                  <a:lnTo>
                    <a:pt x="848" y="630"/>
                  </a:lnTo>
                  <a:lnTo>
                    <a:pt x="856" y="618"/>
                  </a:lnTo>
                  <a:lnTo>
                    <a:pt x="856" y="608"/>
                  </a:lnTo>
                  <a:lnTo>
                    <a:pt x="876" y="591"/>
                  </a:lnTo>
                  <a:lnTo>
                    <a:pt x="876" y="582"/>
                  </a:lnTo>
                  <a:lnTo>
                    <a:pt x="863" y="562"/>
                  </a:lnTo>
                  <a:lnTo>
                    <a:pt x="865" y="547"/>
                  </a:lnTo>
                  <a:lnTo>
                    <a:pt x="869" y="512"/>
                  </a:lnTo>
                  <a:lnTo>
                    <a:pt x="876" y="489"/>
                  </a:lnTo>
                  <a:lnTo>
                    <a:pt x="891" y="459"/>
                  </a:lnTo>
                  <a:lnTo>
                    <a:pt x="911" y="412"/>
                  </a:lnTo>
                  <a:lnTo>
                    <a:pt x="919" y="394"/>
                  </a:lnTo>
                  <a:lnTo>
                    <a:pt x="919" y="382"/>
                  </a:lnTo>
                  <a:lnTo>
                    <a:pt x="934" y="373"/>
                  </a:lnTo>
                  <a:lnTo>
                    <a:pt x="934" y="366"/>
                  </a:lnTo>
                  <a:lnTo>
                    <a:pt x="934" y="358"/>
                  </a:lnTo>
                  <a:lnTo>
                    <a:pt x="934" y="348"/>
                  </a:lnTo>
                  <a:lnTo>
                    <a:pt x="934" y="340"/>
                  </a:lnTo>
                  <a:lnTo>
                    <a:pt x="934" y="328"/>
                  </a:lnTo>
                  <a:lnTo>
                    <a:pt x="917" y="347"/>
                  </a:lnTo>
                  <a:lnTo>
                    <a:pt x="904" y="368"/>
                  </a:lnTo>
                  <a:lnTo>
                    <a:pt x="897" y="387"/>
                  </a:lnTo>
                  <a:lnTo>
                    <a:pt x="886" y="416"/>
                  </a:lnTo>
                  <a:lnTo>
                    <a:pt x="870" y="428"/>
                  </a:lnTo>
                  <a:lnTo>
                    <a:pt x="841" y="440"/>
                  </a:lnTo>
                  <a:lnTo>
                    <a:pt x="830" y="459"/>
                  </a:lnTo>
                  <a:lnTo>
                    <a:pt x="822" y="469"/>
                  </a:lnTo>
                  <a:lnTo>
                    <a:pt x="815" y="489"/>
                  </a:lnTo>
                  <a:lnTo>
                    <a:pt x="794" y="511"/>
                  </a:lnTo>
                  <a:lnTo>
                    <a:pt x="780" y="496"/>
                  </a:lnTo>
                  <a:lnTo>
                    <a:pt x="795" y="478"/>
                  </a:lnTo>
                  <a:lnTo>
                    <a:pt x="808" y="446"/>
                  </a:lnTo>
                  <a:lnTo>
                    <a:pt x="811" y="433"/>
                  </a:lnTo>
                  <a:lnTo>
                    <a:pt x="813" y="421"/>
                  </a:lnTo>
                  <a:lnTo>
                    <a:pt x="825" y="411"/>
                  </a:lnTo>
                  <a:lnTo>
                    <a:pt x="834" y="403"/>
                  </a:lnTo>
                  <a:lnTo>
                    <a:pt x="837" y="393"/>
                  </a:lnTo>
                  <a:lnTo>
                    <a:pt x="831" y="369"/>
                  </a:lnTo>
                  <a:lnTo>
                    <a:pt x="836" y="361"/>
                  </a:lnTo>
                  <a:lnTo>
                    <a:pt x="833" y="354"/>
                  </a:lnTo>
                  <a:lnTo>
                    <a:pt x="830" y="321"/>
                  </a:lnTo>
                  <a:close/>
                </a:path>
              </a:pathLst>
            </a:custGeom>
            <a:grpFill/>
            <a:ln w="9525">
              <a:solidFill>
                <a:srgbClr val="4B4B4B"/>
              </a:solidFill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ar-SA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98" name="Freeform 52">
              <a:extLst>
                <a:ext uri="{FF2B5EF4-FFF2-40B4-BE49-F238E27FC236}">
                  <a16:creationId xmlns:a16="http://schemas.microsoft.com/office/drawing/2014/main" id="{D2A3B306-58F9-42A2-B92F-C70EE034A6D7}"/>
                </a:ext>
              </a:extLst>
            </p:cNvPr>
            <p:cNvSpPr>
              <a:spLocks/>
            </p:cNvSpPr>
            <p:nvPr/>
          </p:nvSpPr>
          <p:spPr bwMode="auto">
            <a:xfrm>
              <a:off x="2825609" y="2291554"/>
              <a:ext cx="239590" cy="277420"/>
            </a:xfrm>
            <a:custGeom>
              <a:avLst/>
              <a:gdLst/>
              <a:ahLst/>
              <a:cxnLst>
                <a:cxn ang="0">
                  <a:pos x="623" y="43"/>
                </a:cxn>
                <a:cxn ang="0">
                  <a:pos x="554" y="93"/>
                </a:cxn>
                <a:cxn ang="0">
                  <a:pos x="512" y="125"/>
                </a:cxn>
                <a:cxn ang="0">
                  <a:pos x="482" y="144"/>
                </a:cxn>
                <a:cxn ang="0">
                  <a:pos x="451" y="144"/>
                </a:cxn>
                <a:cxn ang="0">
                  <a:pos x="402" y="178"/>
                </a:cxn>
                <a:cxn ang="0">
                  <a:pos x="376" y="178"/>
                </a:cxn>
                <a:cxn ang="0">
                  <a:pos x="353" y="168"/>
                </a:cxn>
                <a:cxn ang="0">
                  <a:pos x="326" y="158"/>
                </a:cxn>
                <a:cxn ang="0">
                  <a:pos x="297" y="147"/>
                </a:cxn>
                <a:cxn ang="0">
                  <a:pos x="253" y="129"/>
                </a:cxn>
                <a:cxn ang="0">
                  <a:pos x="0" y="157"/>
                </a:cxn>
                <a:cxn ang="0">
                  <a:pos x="87" y="745"/>
                </a:cxn>
                <a:cxn ang="0">
                  <a:pos x="118" y="729"/>
                </a:cxn>
                <a:cxn ang="0">
                  <a:pos x="165" y="772"/>
                </a:cxn>
                <a:cxn ang="0">
                  <a:pos x="185" y="804"/>
                </a:cxn>
                <a:cxn ang="0">
                  <a:pos x="229" y="810"/>
                </a:cxn>
                <a:cxn ang="0">
                  <a:pos x="250" y="833"/>
                </a:cxn>
                <a:cxn ang="0">
                  <a:pos x="269" y="819"/>
                </a:cxn>
                <a:cxn ang="0">
                  <a:pos x="283" y="805"/>
                </a:cxn>
                <a:cxn ang="0">
                  <a:pos x="326" y="824"/>
                </a:cxn>
                <a:cxn ang="0">
                  <a:pos x="366" y="809"/>
                </a:cxn>
                <a:cxn ang="0">
                  <a:pos x="387" y="787"/>
                </a:cxn>
                <a:cxn ang="0">
                  <a:pos x="407" y="804"/>
                </a:cxn>
                <a:cxn ang="0">
                  <a:pos x="455" y="848"/>
                </a:cxn>
                <a:cxn ang="0">
                  <a:pos x="466" y="859"/>
                </a:cxn>
                <a:cxn ang="0">
                  <a:pos x="504" y="816"/>
                </a:cxn>
                <a:cxn ang="0">
                  <a:pos x="518" y="779"/>
                </a:cxn>
                <a:cxn ang="0">
                  <a:pos x="548" y="708"/>
                </a:cxn>
                <a:cxn ang="0">
                  <a:pos x="573" y="712"/>
                </a:cxn>
                <a:cxn ang="0">
                  <a:pos x="593" y="638"/>
                </a:cxn>
                <a:cxn ang="0">
                  <a:pos x="647" y="605"/>
                </a:cxn>
                <a:cxn ang="0">
                  <a:pos x="706" y="543"/>
                </a:cxn>
                <a:cxn ang="0">
                  <a:pos x="716" y="498"/>
                </a:cxn>
                <a:cxn ang="0">
                  <a:pos x="720" y="427"/>
                </a:cxn>
                <a:cxn ang="0">
                  <a:pos x="731" y="384"/>
                </a:cxn>
                <a:cxn ang="0">
                  <a:pos x="731" y="334"/>
                </a:cxn>
                <a:cxn ang="0">
                  <a:pos x="731" y="305"/>
                </a:cxn>
                <a:cxn ang="0">
                  <a:pos x="694" y="0"/>
                </a:cxn>
              </a:cxnLst>
              <a:rect l="0" t="0" r="r" b="b"/>
              <a:pathLst>
                <a:path w="742" h="859">
                  <a:moveTo>
                    <a:pt x="662" y="25"/>
                  </a:moveTo>
                  <a:lnTo>
                    <a:pt x="623" y="43"/>
                  </a:lnTo>
                  <a:lnTo>
                    <a:pt x="591" y="72"/>
                  </a:lnTo>
                  <a:lnTo>
                    <a:pt x="554" y="93"/>
                  </a:lnTo>
                  <a:lnTo>
                    <a:pt x="526" y="115"/>
                  </a:lnTo>
                  <a:lnTo>
                    <a:pt x="512" y="125"/>
                  </a:lnTo>
                  <a:lnTo>
                    <a:pt x="495" y="133"/>
                  </a:lnTo>
                  <a:lnTo>
                    <a:pt x="482" y="144"/>
                  </a:lnTo>
                  <a:lnTo>
                    <a:pt x="466" y="144"/>
                  </a:lnTo>
                  <a:lnTo>
                    <a:pt x="451" y="144"/>
                  </a:lnTo>
                  <a:lnTo>
                    <a:pt x="425" y="161"/>
                  </a:lnTo>
                  <a:lnTo>
                    <a:pt x="402" y="178"/>
                  </a:lnTo>
                  <a:lnTo>
                    <a:pt x="387" y="178"/>
                  </a:lnTo>
                  <a:lnTo>
                    <a:pt x="376" y="178"/>
                  </a:lnTo>
                  <a:lnTo>
                    <a:pt x="371" y="178"/>
                  </a:lnTo>
                  <a:lnTo>
                    <a:pt x="353" y="168"/>
                  </a:lnTo>
                  <a:lnTo>
                    <a:pt x="337" y="157"/>
                  </a:lnTo>
                  <a:lnTo>
                    <a:pt x="326" y="158"/>
                  </a:lnTo>
                  <a:lnTo>
                    <a:pt x="308" y="154"/>
                  </a:lnTo>
                  <a:lnTo>
                    <a:pt x="297" y="147"/>
                  </a:lnTo>
                  <a:lnTo>
                    <a:pt x="276" y="133"/>
                  </a:lnTo>
                  <a:lnTo>
                    <a:pt x="253" y="129"/>
                  </a:lnTo>
                  <a:lnTo>
                    <a:pt x="214" y="121"/>
                  </a:lnTo>
                  <a:lnTo>
                    <a:pt x="0" y="157"/>
                  </a:lnTo>
                  <a:lnTo>
                    <a:pt x="58" y="736"/>
                  </a:lnTo>
                  <a:lnTo>
                    <a:pt x="87" y="745"/>
                  </a:lnTo>
                  <a:lnTo>
                    <a:pt x="111" y="736"/>
                  </a:lnTo>
                  <a:lnTo>
                    <a:pt x="118" y="729"/>
                  </a:lnTo>
                  <a:lnTo>
                    <a:pt x="142" y="751"/>
                  </a:lnTo>
                  <a:lnTo>
                    <a:pt x="165" y="772"/>
                  </a:lnTo>
                  <a:lnTo>
                    <a:pt x="174" y="791"/>
                  </a:lnTo>
                  <a:lnTo>
                    <a:pt x="185" y="804"/>
                  </a:lnTo>
                  <a:lnTo>
                    <a:pt x="212" y="806"/>
                  </a:lnTo>
                  <a:lnTo>
                    <a:pt x="229" y="810"/>
                  </a:lnTo>
                  <a:lnTo>
                    <a:pt x="243" y="817"/>
                  </a:lnTo>
                  <a:lnTo>
                    <a:pt x="250" y="833"/>
                  </a:lnTo>
                  <a:lnTo>
                    <a:pt x="262" y="826"/>
                  </a:lnTo>
                  <a:lnTo>
                    <a:pt x="269" y="819"/>
                  </a:lnTo>
                  <a:lnTo>
                    <a:pt x="278" y="806"/>
                  </a:lnTo>
                  <a:lnTo>
                    <a:pt x="283" y="805"/>
                  </a:lnTo>
                  <a:lnTo>
                    <a:pt x="300" y="812"/>
                  </a:lnTo>
                  <a:lnTo>
                    <a:pt x="326" y="824"/>
                  </a:lnTo>
                  <a:lnTo>
                    <a:pt x="357" y="816"/>
                  </a:lnTo>
                  <a:lnTo>
                    <a:pt x="366" y="809"/>
                  </a:lnTo>
                  <a:lnTo>
                    <a:pt x="375" y="797"/>
                  </a:lnTo>
                  <a:lnTo>
                    <a:pt x="387" y="787"/>
                  </a:lnTo>
                  <a:lnTo>
                    <a:pt x="394" y="784"/>
                  </a:lnTo>
                  <a:lnTo>
                    <a:pt x="407" y="804"/>
                  </a:lnTo>
                  <a:lnTo>
                    <a:pt x="429" y="830"/>
                  </a:lnTo>
                  <a:lnTo>
                    <a:pt x="455" y="848"/>
                  </a:lnTo>
                  <a:lnTo>
                    <a:pt x="469" y="856"/>
                  </a:lnTo>
                  <a:lnTo>
                    <a:pt x="466" y="859"/>
                  </a:lnTo>
                  <a:lnTo>
                    <a:pt x="482" y="842"/>
                  </a:lnTo>
                  <a:lnTo>
                    <a:pt x="504" y="816"/>
                  </a:lnTo>
                  <a:lnTo>
                    <a:pt x="518" y="801"/>
                  </a:lnTo>
                  <a:lnTo>
                    <a:pt x="518" y="779"/>
                  </a:lnTo>
                  <a:lnTo>
                    <a:pt x="527" y="719"/>
                  </a:lnTo>
                  <a:lnTo>
                    <a:pt x="548" y="708"/>
                  </a:lnTo>
                  <a:lnTo>
                    <a:pt x="565" y="719"/>
                  </a:lnTo>
                  <a:lnTo>
                    <a:pt x="573" y="712"/>
                  </a:lnTo>
                  <a:lnTo>
                    <a:pt x="580" y="661"/>
                  </a:lnTo>
                  <a:lnTo>
                    <a:pt x="593" y="638"/>
                  </a:lnTo>
                  <a:lnTo>
                    <a:pt x="618" y="605"/>
                  </a:lnTo>
                  <a:lnTo>
                    <a:pt x="647" y="605"/>
                  </a:lnTo>
                  <a:lnTo>
                    <a:pt x="666" y="584"/>
                  </a:lnTo>
                  <a:lnTo>
                    <a:pt x="706" y="543"/>
                  </a:lnTo>
                  <a:lnTo>
                    <a:pt x="716" y="519"/>
                  </a:lnTo>
                  <a:lnTo>
                    <a:pt x="716" y="498"/>
                  </a:lnTo>
                  <a:lnTo>
                    <a:pt x="720" y="458"/>
                  </a:lnTo>
                  <a:lnTo>
                    <a:pt x="720" y="427"/>
                  </a:lnTo>
                  <a:lnTo>
                    <a:pt x="731" y="409"/>
                  </a:lnTo>
                  <a:lnTo>
                    <a:pt x="731" y="384"/>
                  </a:lnTo>
                  <a:lnTo>
                    <a:pt x="731" y="344"/>
                  </a:lnTo>
                  <a:lnTo>
                    <a:pt x="731" y="334"/>
                  </a:lnTo>
                  <a:lnTo>
                    <a:pt x="720" y="318"/>
                  </a:lnTo>
                  <a:lnTo>
                    <a:pt x="731" y="305"/>
                  </a:lnTo>
                  <a:lnTo>
                    <a:pt x="742" y="298"/>
                  </a:lnTo>
                  <a:lnTo>
                    <a:pt x="694" y="0"/>
                  </a:lnTo>
                  <a:lnTo>
                    <a:pt x="662" y="25"/>
                  </a:lnTo>
                  <a:close/>
                </a:path>
              </a:pathLst>
            </a:custGeom>
            <a:grpFill/>
            <a:ln w="9525">
              <a:solidFill>
                <a:srgbClr val="4B4B4B"/>
              </a:solidFill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ar-SA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99" name="Freeform 53">
              <a:extLst>
                <a:ext uri="{FF2B5EF4-FFF2-40B4-BE49-F238E27FC236}">
                  <a16:creationId xmlns:a16="http://schemas.microsoft.com/office/drawing/2014/main" id="{C1855ADB-A8F7-4FDE-BDAA-C5A8AFEF6C16}"/>
                </a:ext>
              </a:extLst>
            </p:cNvPr>
            <p:cNvSpPr>
              <a:spLocks/>
            </p:cNvSpPr>
            <p:nvPr/>
          </p:nvSpPr>
          <p:spPr bwMode="auto">
            <a:xfrm>
              <a:off x="2667500" y="2339084"/>
              <a:ext cx="177510" cy="305550"/>
            </a:xfrm>
            <a:custGeom>
              <a:avLst/>
              <a:gdLst/>
              <a:ahLst/>
              <a:cxnLst>
                <a:cxn ang="0">
                  <a:pos x="30" y="920"/>
                </a:cxn>
                <a:cxn ang="0">
                  <a:pos x="87" y="899"/>
                </a:cxn>
                <a:cxn ang="0">
                  <a:pos x="130" y="899"/>
                </a:cxn>
                <a:cxn ang="0">
                  <a:pos x="168" y="928"/>
                </a:cxn>
                <a:cxn ang="0">
                  <a:pos x="179" y="899"/>
                </a:cxn>
                <a:cxn ang="0">
                  <a:pos x="211" y="884"/>
                </a:cxn>
                <a:cxn ang="0">
                  <a:pos x="244" y="900"/>
                </a:cxn>
                <a:cxn ang="0">
                  <a:pos x="268" y="884"/>
                </a:cxn>
                <a:cxn ang="0">
                  <a:pos x="284" y="848"/>
                </a:cxn>
                <a:cxn ang="0">
                  <a:pos x="298" y="830"/>
                </a:cxn>
                <a:cxn ang="0">
                  <a:pos x="321" y="867"/>
                </a:cxn>
                <a:cxn ang="0">
                  <a:pos x="365" y="864"/>
                </a:cxn>
                <a:cxn ang="0">
                  <a:pos x="376" y="825"/>
                </a:cxn>
                <a:cxn ang="0">
                  <a:pos x="408" y="798"/>
                </a:cxn>
                <a:cxn ang="0">
                  <a:pos x="430" y="763"/>
                </a:cxn>
                <a:cxn ang="0">
                  <a:pos x="440" y="723"/>
                </a:cxn>
                <a:cxn ang="0">
                  <a:pos x="444" y="701"/>
                </a:cxn>
                <a:cxn ang="0">
                  <a:pos x="497" y="688"/>
                </a:cxn>
                <a:cxn ang="0">
                  <a:pos x="540" y="676"/>
                </a:cxn>
                <a:cxn ang="0">
                  <a:pos x="543" y="635"/>
                </a:cxn>
                <a:cxn ang="0">
                  <a:pos x="538" y="613"/>
                </a:cxn>
                <a:cxn ang="0">
                  <a:pos x="545" y="590"/>
                </a:cxn>
                <a:cxn ang="0">
                  <a:pos x="481" y="0"/>
                </a:cxn>
                <a:cxn ang="0">
                  <a:pos x="144" y="27"/>
                </a:cxn>
                <a:cxn ang="0">
                  <a:pos x="83" y="68"/>
                </a:cxn>
                <a:cxn ang="0">
                  <a:pos x="44" y="68"/>
                </a:cxn>
                <a:cxn ang="0">
                  <a:pos x="58" y="583"/>
                </a:cxn>
                <a:cxn ang="0">
                  <a:pos x="58" y="624"/>
                </a:cxn>
                <a:cxn ang="0">
                  <a:pos x="82" y="683"/>
                </a:cxn>
                <a:cxn ang="0">
                  <a:pos x="85" y="735"/>
                </a:cxn>
                <a:cxn ang="0">
                  <a:pos x="62" y="773"/>
                </a:cxn>
                <a:cxn ang="0">
                  <a:pos x="46" y="809"/>
                </a:cxn>
                <a:cxn ang="0">
                  <a:pos x="21" y="859"/>
                </a:cxn>
                <a:cxn ang="0">
                  <a:pos x="0" y="887"/>
                </a:cxn>
                <a:cxn ang="0">
                  <a:pos x="8" y="941"/>
                </a:cxn>
                <a:cxn ang="0">
                  <a:pos x="10" y="945"/>
                </a:cxn>
              </a:cxnLst>
              <a:rect l="0" t="0" r="r" b="b"/>
              <a:pathLst>
                <a:path w="549" h="945">
                  <a:moveTo>
                    <a:pt x="26" y="945"/>
                  </a:moveTo>
                  <a:lnTo>
                    <a:pt x="30" y="920"/>
                  </a:lnTo>
                  <a:lnTo>
                    <a:pt x="72" y="917"/>
                  </a:lnTo>
                  <a:lnTo>
                    <a:pt x="87" y="899"/>
                  </a:lnTo>
                  <a:lnTo>
                    <a:pt x="105" y="899"/>
                  </a:lnTo>
                  <a:lnTo>
                    <a:pt x="130" y="899"/>
                  </a:lnTo>
                  <a:lnTo>
                    <a:pt x="151" y="912"/>
                  </a:lnTo>
                  <a:lnTo>
                    <a:pt x="168" y="928"/>
                  </a:lnTo>
                  <a:lnTo>
                    <a:pt x="179" y="921"/>
                  </a:lnTo>
                  <a:lnTo>
                    <a:pt x="179" y="899"/>
                  </a:lnTo>
                  <a:lnTo>
                    <a:pt x="197" y="895"/>
                  </a:lnTo>
                  <a:lnTo>
                    <a:pt x="211" y="884"/>
                  </a:lnTo>
                  <a:lnTo>
                    <a:pt x="229" y="884"/>
                  </a:lnTo>
                  <a:lnTo>
                    <a:pt x="244" y="900"/>
                  </a:lnTo>
                  <a:lnTo>
                    <a:pt x="264" y="903"/>
                  </a:lnTo>
                  <a:lnTo>
                    <a:pt x="268" y="884"/>
                  </a:lnTo>
                  <a:lnTo>
                    <a:pt x="273" y="867"/>
                  </a:lnTo>
                  <a:lnTo>
                    <a:pt x="284" y="848"/>
                  </a:lnTo>
                  <a:lnTo>
                    <a:pt x="290" y="830"/>
                  </a:lnTo>
                  <a:lnTo>
                    <a:pt x="298" y="830"/>
                  </a:lnTo>
                  <a:lnTo>
                    <a:pt x="308" y="848"/>
                  </a:lnTo>
                  <a:lnTo>
                    <a:pt x="321" y="867"/>
                  </a:lnTo>
                  <a:lnTo>
                    <a:pt x="332" y="869"/>
                  </a:lnTo>
                  <a:lnTo>
                    <a:pt x="365" y="864"/>
                  </a:lnTo>
                  <a:lnTo>
                    <a:pt x="373" y="845"/>
                  </a:lnTo>
                  <a:lnTo>
                    <a:pt x="376" y="825"/>
                  </a:lnTo>
                  <a:lnTo>
                    <a:pt x="391" y="802"/>
                  </a:lnTo>
                  <a:lnTo>
                    <a:pt x="408" y="798"/>
                  </a:lnTo>
                  <a:lnTo>
                    <a:pt x="418" y="785"/>
                  </a:lnTo>
                  <a:lnTo>
                    <a:pt x="430" y="763"/>
                  </a:lnTo>
                  <a:lnTo>
                    <a:pt x="440" y="744"/>
                  </a:lnTo>
                  <a:lnTo>
                    <a:pt x="440" y="723"/>
                  </a:lnTo>
                  <a:lnTo>
                    <a:pt x="444" y="712"/>
                  </a:lnTo>
                  <a:lnTo>
                    <a:pt x="444" y="701"/>
                  </a:lnTo>
                  <a:lnTo>
                    <a:pt x="447" y="694"/>
                  </a:lnTo>
                  <a:lnTo>
                    <a:pt x="497" y="688"/>
                  </a:lnTo>
                  <a:lnTo>
                    <a:pt x="516" y="676"/>
                  </a:lnTo>
                  <a:lnTo>
                    <a:pt x="540" y="676"/>
                  </a:lnTo>
                  <a:lnTo>
                    <a:pt x="549" y="667"/>
                  </a:lnTo>
                  <a:lnTo>
                    <a:pt x="543" y="635"/>
                  </a:lnTo>
                  <a:lnTo>
                    <a:pt x="549" y="626"/>
                  </a:lnTo>
                  <a:lnTo>
                    <a:pt x="538" y="613"/>
                  </a:lnTo>
                  <a:lnTo>
                    <a:pt x="530" y="595"/>
                  </a:lnTo>
                  <a:lnTo>
                    <a:pt x="545" y="590"/>
                  </a:lnTo>
                  <a:lnTo>
                    <a:pt x="487" y="11"/>
                  </a:lnTo>
                  <a:lnTo>
                    <a:pt x="481" y="0"/>
                  </a:lnTo>
                  <a:lnTo>
                    <a:pt x="150" y="22"/>
                  </a:lnTo>
                  <a:lnTo>
                    <a:pt x="144" y="27"/>
                  </a:lnTo>
                  <a:lnTo>
                    <a:pt x="110" y="51"/>
                  </a:lnTo>
                  <a:lnTo>
                    <a:pt x="83" y="68"/>
                  </a:lnTo>
                  <a:lnTo>
                    <a:pt x="69" y="76"/>
                  </a:lnTo>
                  <a:lnTo>
                    <a:pt x="44" y="68"/>
                  </a:lnTo>
                  <a:lnTo>
                    <a:pt x="64" y="569"/>
                  </a:lnTo>
                  <a:lnTo>
                    <a:pt x="58" y="583"/>
                  </a:lnTo>
                  <a:lnTo>
                    <a:pt x="55" y="601"/>
                  </a:lnTo>
                  <a:lnTo>
                    <a:pt x="58" y="624"/>
                  </a:lnTo>
                  <a:lnTo>
                    <a:pt x="62" y="646"/>
                  </a:lnTo>
                  <a:lnTo>
                    <a:pt x="82" y="683"/>
                  </a:lnTo>
                  <a:lnTo>
                    <a:pt x="90" y="719"/>
                  </a:lnTo>
                  <a:lnTo>
                    <a:pt x="85" y="735"/>
                  </a:lnTo>
                  <a:lnTo>
                    <a:pt x="72" y="751"/>
                  </a:lnTo>
                  <a:lnTo>
                    <a:pt x="62" y="773"/>
                  </a:lnTo>
                  <a:lnTo>
                    <a:pt x="58" y="798"/>
                  </a:lnTo>
                  <a:lnTo>
                    <a:pt x="46" y="809"/>
                  </a:lnTo>
                  <a:lnTo>
                    <a:pt x="24" y="828"/>
                  </a:lnTo>
                  <a:lnTo>
                    <a:pt x="21" y="859"/>
                  </a:lnTo>
                  <a:lnTo>
                    <a:pt x="11" y="869"/>
                  </a:lnTo>
                  <a:lnTo>
                    <a:pt x="0" y="887"/>
                  </a:lnTo>
                  <a:lnTo>
                    <a:pt x="4" y="916"/>
                  </a:lnTo>
                  <a:lnTo>
                    <a:pt x="8" y="941"/>
                  </a:lnTo>
                  <a:lnTo>
                    <a:pt x="10" y="945"/>
                  </a:lnTo>
                  <a:lnTo>
                    <a:pt x="10" y="945"/>
                  </a:lnTo>
                  <a:lnTo>
                    <a:pt x="26" y="945"/>
                  </a:lnTo>
                  <a:close/>
                </a:path>
              </a:pathLst>
            </a:custGeom>
            <a:grpFill/>
            <a:ln w="9525">
              <a:solidFill>
                <a:srgbClr val="4B4B4B"/>
              </a:solidFill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ar-SA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200" name="Freeform 54">
              <a:extLst>
                <a:ext uri="{FF2B5EF4-FFF2-40B4-BE49-F238E27FC236}">
                  <a16:creationId xmlns:a16="http://schemas.microsoft.com/office/drawing/2014/main" id="{C4433CE2-AE14-49E9-AE3A-21600B74091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67679" y="2299314"/>
              <a:ext cx="228920" cy="402550"/>
            </a:xfrm>
            <a:custGeom>
              <a:avLst/>
              <a:gdLst/>
              <a:ahLst/>
              <a:cxnLst>
                <a:cxn ang="0">
                  <a:pos x="481" y="1198"/>
                </a:cxn>
                <a:cxn ang="0">
                  <a:pos x="530" y="1221"/>
                </a:cxn>
                <a:cxn ang="0">
                  <a:pos x="562" y="1221"/>
                </a:cxn>
                <a:cxn ang="0">
                  <a:pos x="563" y="1189"/>
                </a:cxn>
                <a:cxn ang="0">
                  <a:pos x="574" y="1152"/>
                </a:cxn>
                <a:cxn ang="0">
                  <a:pos x="624" y="1131"/>
                </a:cxn>
                <a:cxn ang="0">
                  <a:pos x="613" y="1105"/>
                </a:cxn>
                <a:cxn ang="0">
                  <a:pos x="614" y="1076"/>
                </a:cxn>
                <a:cxn ang="0">
                  <a:pos x="630" y="1066"/>
                </a:cxn>
                <a:cxn ang="0">
                  <a:pos x="624" y="1037"/>
                </a:cxn>
                <a:cxn ang="0">
                  <a:pos x="631" y="990"/>
                </a:cxn>
                <a:cxn ang="0">
                  <a:pos x="644" y="949"/>
                </a:cxn>
                <a:cxn ang="0">
                  <a:pos x="678" y="919"/>
                </a:cxn>
                <a:cxn ang="0">
                  <a:pos x="692" y="872"/>
                </a:cxn>
                <a:cxn ang="0">
                  <a:pos x="710" y="840"/>
                </a:cxn>
                <a:cxn ang="0">
                  <a:pos x="682" y="767"/>
                </a:cxn>
                <a:cxn ang="0">
                  <a:pos x="675" y="722"/>
                </a:cxn>
                <a:cxn ang="0">
                  <a:pos x="684" y="690"/>
                </a:cxn>
                <a:cxn ang="0">
                  <a:pos x="667" y="189"/>
                </a:cxn>
                <a:cxn ang="0">
                  <a:pos x="637" y="143"/>
                </a:cxn>
                <a:cxn ang="0">
                  <a:pos x="620" y="94"/>
                </a:cxn>
                <a:cxn ang="0">
                  <a:pos x="589" y="18"/>
                </a:cxn>
                <a:cxn ang="0">
                  <a:pos x="127" y="26"/>
                </a:cxn>
                <a:cxn ang="0">
                  <a:pos x="120" y="18"/>
                </a:cxn>
                <a:cxn ang="0">
                  <a:pos x="113" y="46"/>
                </a:cxn>
                <a:cxn ang="0">
                  <a:pos x="154" y="80"/>
                </a:cxn>
                <a:cxn ang="0">
                  <a:pos x="206" y="130"/>
                </a:cxn>
                <a:cxn ang="0">
                  <a:pos x="201" y="176"/>
                </a:cxn>
                <a:cxn ang="0">
                  <a:pos x="172" y="237"/>
                </a:cxn>
                <a:cxn ang="0">
                  <a:pos x="145" y="259"/>
                </a:cxn>
                <a:cxn ang="0">
                  <a:pos x="84" y="273"/>
                </a:cxn>
                <a:cxn ang="0">
                  <a:pos x="62" y="302"/>
                </a:cxn>
                <a:cxn ang="0">
                  <a:pos x="84" y="357"/>
                </a:cxn>
                <a:cxn ang="0">
                  <a:pos x="73" y="387"/>
                </a:cxn>
                <a:cxn ang="0">
                  <a:pos x="59" y="422"/>
                </a:cxn>
                <a:cxn ang="0">
                  <a:pos x="12" y="473"/>
                </a:cxn>
                <a:cxn ang="0">
                  <a:pos x="0" y="523"/>
                </a:cxn>
                <a:cxn ang="0">
                  <a:pos x="0" y="626"/>
                </a:cxn>
                <a:cxn ang="0">
                  <a:pos x="113" y="749"/>
                </a:cxn>
                <a:cxn ang="0">
                  <a:pos x="140" y="823"/>
                </a:cxn>
                <a:cxn ang="0">
                  <a:pos x="172" y="834"/>
                </a:cxn>
                <a:cxn ang="0">
                  <a:pos x="213" y="823"/>
                </a:cxn>
                <a:cxn ang="0">
                  <a:pos x="244" y="859"/>
                </a:cxn>
                <a:cxn ang="0">
                  <a:pos x="226" y="917"/>
                </a:cxn>
                <a:cxn ang="0">
                  <a:pos x="213" y="966"/>
                </a:cxn>
                <a:cxn ang="0">
                  <a:pos x="242" y="1021"/>
                </a:cxn>
                <a:cxn ang="0">
                  <a:pos x="292" y="1039"/>
                </a:cxn>
                <a:cxn ang="0">
                  <a:pos x="369" y="1101"/>
                </a:cxn>
                <a:cxn ang="0">
                  <a:pos x="385" y="1177"/>
                </a:cxn>
                <a:cxn ang="0">
                  <a:pos x="405" y="1221"/>
                </a:cxn>
                <a:cxn ang="0">
                  <a:pos x="417" y="1221"/>
                </a:cxn>
                <a:cxn ang="0">
                  <a:pos x="455" y="1213"/>
                </a:cxn>
              </a:cxnLst>
              <a:rect l="0" t="0" r="r" b="b"/>
              <a:pathLst>
                <a:path w="710" h="1243">
                  <a:moveTo>
                    <a:pt x="471" y="1202"/>
                  </a:moveTo>
                  <a:lnTo>
                    <a:pt x="481" y="1198"/>
                  </a:lnTo>
                  <a:lnTo>
                    <a:pt x="506" y="1206"/>
                  </a:lnTo>
                  <a:lnTo>
                    <a:pt x="530" y="1221"/>
                  </a:lnTo>
                  <a:lnTo>
                    <a:pt x="544" y="1221"/>
                  </a:lnTo>
                  <a:lnTo>
                    <a:pt x="562" y="1221"/>
                  </a:lnTo>
                  <a:lnTo>
                    <a:pt x="570" y="1214"/>
                  </a:lnTo>
                  <a:lnTo>
                    <a:pt x="563" y="1189"/>
                  </a:lnTo>
                  <a:lnTo>
                    <a:pt x="560" y="1166"/>
                  </a:lnTo>
                  <a:lnTo>
                    <a:pt x="574" y="1152"/>
                  </a:lnTo>
                  <a:lnTo>
                    <a:pt x="607" y="1139"/>
                  </a:lnTo>
                  <a:lnTo>
                    <a:pt x="624" y="1131"/>
                  </a:lnTo>
                  <a:lnTo>
                    <a:pt x="619" y="1117"/>
                  </a:lnTo>
                  <a:lnTo>
                    <a:pt x="613" y="1105"/>
                  </a:lnTo>
                  <a:lnTo>
                    <a:pt x="610" y="1092"/>
                  </a:lnTo>
                  <a:lnTo>
                    <a:pt x="614" y="1076"/>
                  </a:lnTo>
                  <a:lnTo>
                    <a:pt x="630" y="1066"/>
                  </a:lnTo>
                  <a:lnTo>
                    <a:pt x="630" y="1066"/>
                  </a:lnTo>
                  <a:lnTo>
                    <a:pt x="628" y="1062"/>
                  </a:lnTo>
                  <a:lnTo>
                    <a:pt x="624" y="1037"/>
                  </a:lnTo>
                  <a:lnTo>
                    <a:pt x="620" y="1008"/>
                  </a:lnTo>
                  <a:lnTo>
                    <a:pt x="631" y="990"/>
                  </a:lnTo>
                  <a:lnTo>
                    <a:pt x="641" y="980"/>
                  </a:lnTo>
                  <a:lnTo>
                    <a:pt x="644" y="949"/>
                  </a:lnTo>
                  <a:lnTo>
                    <a:pt x="666" y="930"/>
                  </a:lnTo>
                  <a:lnTo>
                    <a:pt x="678" y="919"/>
                  </a:lnTo>
                  <a:lnTo>
                    <a:pt x="682" y="894"/>
                  </a:lnTo>
                  <a:lnTo>
                    <a:pt x="692" y="872"/>
                  </a:lnTo>
                  <a:lnTo>
                    <a:pt x="705" y="856"/>
                  </a:lnTo>
                  <a:lnTo>
                    <a:pt x="710" y="840"/>
                  </a:lnTo>
                  <a:lnTo>
                    <a:pt x="702" y="804"/>
                  </a:lnTo>
                  <a:lnTo>
                    <a:pt x="682" y="767"/>
                  </a:lnTo>
                  <a:lnTo>
                    <a:pt x="678" y="745"/>
                  </a:lnTo>
                  <a:lnTo>
                    <a:pt x="675" y="722"/>
                  </a:lnTo>
                  <a:lnTo>
                    <a:pt x="678" y="704"/>
                  </a:lnTo>
                  <a:lnTo>
                    <a:pt x="684" y="690"/>
                  </a:lnTo>
                  <a:lnTo>
                    <a:pt x="664" y="189"/>
                  </a:lnTo>
                  <a:lnTo>
                    <a:pt x="667" y="189"/>
                  </a:lnTo>
                  <a:lnTo>
                    <a:pt x="650" y="172"/>
                  </a:lnTo>
                  <a:lnTo>
                    <a:pt x="637" y="143"/>
                  </a:lnTo>
                  <a:lnTo>
                    <a:pt x="628" y="129"/>
                  </a:lnTo>
                  <a:lnTo>
                    <a:pt x="620" y="94"/>
                  </a:lnTo>
                  <a:lnTo>
                    <a:pt x="599" y="75"/>
                  </a:lnTo>
                  <a:lnTo>
                    <a:pt x="589" y="18"/>
                  </a:lnTo>
                  <a:lnTo>
                    <a:pt x="584" y="0"/>
                  </a:lnTo>
                  <a:lnTo>
                    <a:pt x="127" y="26"/>
                  </a:lnTo>
                  <a:lnTo>
                    <a:pt x="120" y="18"/>
                  </a:lnTo>
                  <a:lnTo>
                    <a:pt x="120" y="18"/>
                  </a:lnTo>
                  <a:lnTo>
                    <a:pt x="113" y="33"/>
                  </a:lnTo>
                  <a:lnTo>
                    <a:pt x="113" y="46"/>
                  </a:lnTo>
                  <a:lnTo>
                    <a:pt x="133" y="61"/>
                  </a:lnTo>
                  <a:lnTo>
                    <a:pt x="154" y="80"/>
                  </a:lnTo>
                  <a:lnTo>
                    <a:pt x="181" y="103"/>
                  </a:lnTo>
                  <a:lnTo>
                    <a:pt x="206" y="130"/>
                  </a:lnTo>
                  <a:lnTo>
                    <a:pt x="206" y="143"/>
                  </a:lnTo>
                  <a:lnTo>
                    <a:pt x="201" y="176"/>
                  </a:lnTo>
                  <a:lnTo>
                    <a:pt x="183" y="196"/>
                  </a:lnTo>
                  <a:lnTo>
                    <a:pt x="172" y="237"/>
                  </a:lnTo>
                  <a:lnTo>
                    <a:pt x="155" y="251"/>
                  </a:lnTo>
                  <a:lnTo>
                    <a:pt x="145" y="259"/>
                  </a:lnTo>
                  <a:lnTo>
                    <a:pt x="113" y="273"/>
                  </a:lnTo>
                  <a:lnTo>
                    <a:pt x="84" y="273"/>
                  </a:lnTo>
                  <a:lnTo>
                    <a:pt x="63" y="283"/>
                  </a:lnTo>
                  <a:lnTo>
                    <a:pt x="62" y="302"/>
                  </a:lnTo>
                  <a:lnTo>
                    <a:pt x="62" y="321"/>
                  </a:lnTo>
                  <a:lnTo>
                    <a:pt x="84" y="357"/>
                  </a:lnTo>
                  <a:lnTo>
                    <a:pt x="91" y="372"/>
                  </a:lnTo>
                  <a:lnTo>
                    <a:pt x="73" y="387"/>
                  </a:lnTo>
                  <a:lnTo>
                    <a:pt x="68" y="422"/>
                  </a:lnTo>
                  <a:lnTo>
                    <a:pt x="59" y="422"/>
                  </a:lnTo>
                  <a:lnTo>
                    <a:pt x="43" y="443"/>
                  </a:lnTo>
                  <a:lnTo>
                    <a:pt x="12" y="473"/>
                  </a:lnTo>
                  <a:lnTo>
                    <a:pt x="16" y="509"/>
                  </a:lnTo>
                  <a:lnTo>
                    <a:pt x="0" y="523"/>
                  </a:lnTo>
                  <a:lnTo>
                    <a:pt x="0" y="575"/>
                  </a:lnTo>
                  <a:lnTo>
                    <a:pt x="0" y="626"/>
                  </a:lnTo>
                  <a:lnTo>
                    <a:pt x="29" y="680"/>
                  </a:lnTo>
                  <a:lnTo>
                    <a:pt x="113" y="749"/>
                  </a:lnTo>
                  <a:lnTo>
                    <a:pt x="140" y="780"/>
                  </a:lnTo>
                  <a:lnTo>
                    <a:pt x="140" y="823"/>
                  </a:lnTo>
                  <a:lnTo>
                    <a:pt x="159" y="849"/>
                  </a:lnTo>
                  <a:lnTo>
                    <a:pt x="172" y="834"/>
                  </a:lnTo>
                  <a:lnTo>
                    <a:pt x="183" y="823"/>
                  </a:lnTo>
                  <a:lnTo>
                    <a:pt x="213" y="823"/>
                  </a:lnTo>
                  <a:lnTo>
                    <a:pt x="231" y="841"/>
                  </a:lnTo>
                  <a:lnTo>
                    <a:pt x="244" y="859"/>
                  </a:lnTo>
                  <a:lnTo>
                    <a:pt x="231" y="892"/>
                  </a:lnTo>
                  <a:lnTo>
                    <a:pt x="226" y="917"/>
                  </a:lnTo>
                  <a:lnTo>
                    <a:pt x="220" y="937"/>
                  </a:lnTo>
                  <a:lnTo>
                    <a:pt x="213" y="966"/>
                  </a:lnTo>
                  <a:lnTo>
                    <a:pt x="213" y="992"/>
                  </a:lnTo>
                  <a:lnTo>
                    <a:pt x="242" y="1021"/>
                  </a:lnTo>
                  <a:lnTo>
                    <a:pt x="277" y="1046"/>
                  </a:lnTo>
                  <a:lnTo>
                    <a:pt x="292" y="1039"/>
                  </a:lnTo>
                  <a:lnTo>
                    <a:pt x="351" y="1078"/>
                  </a:lnTo>
                  <a:lnTo>
                    <a:pt x="369" y="1101"/>
                  </a:lnTo>
                  <a:lnTo>
                    <a:pt x="387" y="1149"/>
                  </a:lnTo>
                  <a:lnTo>
                    <a:pt x="385" y="1177"/>
                  </a:lnTo>
                  <a:lnTo>
                    <a:pt x="377" y="1195"/>
                  </a:lnTo>
                  <a:lnTo>
                    <a:pt x="405" y="1221"/>
                  </a:lnTo>
                  <a:lnTo>
                    <a:pt x="405" y="1243"/>
                  </a:lnTo>
                  <a:lnTo>
                    <a:pt x="417" y="1221"/>
                  </a:lnTo>
                  <a:lnTo>
                    <a:pt x="442" y="1221"/>
                  </a:lnTo>
                  <a:lnTo>
                    <a:pt x="455" y="1213"/>
                  </a:lnTo>
                  <a:lnTo>
                    <a:pt x="471" y="1202"/>
                  </a:lnTo>
                  <a:close/>
                </a:path>
              </a:pathLst>
            </a:custGeom>
            <a:grpFill/>
            <a:ln w="9525">
              <a:solidFill>
                <a:srgbClr val="4B4B4B"/>
              </a:solidFill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ar-SA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201" name="Freeform 55">
              <a:extLst>
                <a:ext uri="{FF2B5EF4-FFF2-40B4-BE49-F238E27FC236}">
                  <a16:creationId xmlns:a16="http://schemas.microsoft.com/office/drawing/2014/main" id="{D8EB7549-29DE-45FE-98EA-060C1F55E97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86379" y="2211044"/>
              <a:ext cx="347260" cy="256080"/>
            </a:xfrm>
            <a:custGeom>
              <a:avLst/>
              <a:gdLst/>
              <a:ahLst/>
              <a:cxnLst>
                <a:cxn ang="0">
                  <a:pos x="911" y="717"/>
                </a:cxn>
                <a:cxn ang="0">
                  <a:pos x="936" y="696"/>
                </a:cxn>
                <a:cxn ang="0">
                  <a:pos x="959" y="646"/>
                </a:cxn>
                <a:cxn ang="0">
                  <a:pos x="930" y="595"/>
                </a:cxn>
                <a:cxn ang="0">
                  <a:pos x="931" y="557"/>
                </a:cxn>
                <a:cxn ang="0">
                  <a:pos x="981" y="547"/>
                </a:cxn>
                <a:cxn ang="0">
                  <a:pos x="1023" y="525"/>
                </a:cxn>
                <a:cxn ang="0">
                  <a:pos x="1051" y="470"/>
                </a:cxn>
                <a:cxn ang="0">
                  <a:pos x="1074" y="417"/>
                </a:cxn>
                <a:cxn ang="0">
                  <a:pos x="1049" y="377"/>
                </a:cxn>
                <a:cxn ang="0">
                  <a:pos x="1001" y="335"/>
                </a:cxn>
                <a:cxn ang="0">
                  <a:pos x="981" y="307"/>
                </a:cxn>
                <a:cxn ang="0">
                  <a:pos x="995" y="300"/>
                </a:cxn>
                <a:cxn ang="0">
                  <a:pos x="981" y="284"/>
                </a:cxn>
                <a:cxn ang="0">
                  <a:pos x="966" y="274"/>
                </a:cxn>
                <a:cxn ang="0">
                  <a:pos x="961" y="271"/>
                </a:cxn>
                <a:cxn ang="0">
                  <a:pos x="947" y="264"/>
                </a:cxn>
                <a:cxn ang="0">
                  <a:pos x="913" y="256"/>
                </a:cxn>
                <a:cxn ang="0">
                  <a:pos x="904" y="207"/>
                </a:cxn>
                <a:cxn ang="0">
                  <a:pos x="904" y="164"/>
                </a:cxn>
                <a:cxn ang="0">
                  <a:pos x="893" y="116"/>
                </a:cxn>
                <a:cxn ang="0">
                  <a:pos x="32" y="102"/>
                </a:cxn>
                <a:cxn ang="0">
                  <a:pos x="36" y="0"/>
                </a:cxn>
                <a:cxn ang="0">
                  <a:pos x="17" y="105"/>
                </a:cxn>
                <a:cxn ang="0">
                  <a:pos x="13" y="142"/>
                </a:cxn>
                <a:cxn ang="0">
                  <a:pos x="32" y="171"/>
                </a:cxn>
                <a:cxn ang="0">
                  <a:pos x="23" y="193"/>
                </a:cxn>
                <a:cxn ang="0">
                  <a:pos x="20" y="242"/>
                </a:cxn>
                <a:cxn ang="0">
                  <a:pos x="0" y="260"/>
                </a:cxn>
                <a:cxn ang="0">
                  <a:pos x="20" y="288"/>
                </a:cxn>
                <a:cxn ang="0">
                  <a:pos x="20" y="320"/>
                </a:cxn>
                <a:cxn ang="0">
                  <a:pos x="27" y="328"/>
                </a:cxn>
                <a:cxn ang="0">
                  <a:pos x="54" y="397"/>
                </a:cxn>
                <a:cxn ang="0">
                  <a:pos x="75" y="446"/>
                </a:cxn>
                <a:cxn ang="0">
                  <a:pos x="86" y="474"/>
                </a:cxn>
                <a:cxn ang="0">
                  <a:pos x="93" y="486"/>
                </a:cxn>
                <a:cxn ang="0">
                  <a:pos x="85" y="506"/>
                </a:cxn>
                <a:cxn ang="0">
                  <a:pos x="93" y="540"/>
                </a:cxn>
                <a:cxn ang="0">
                  <a:pos x="114" y="550"/>
                </a:cxn>
                <a:cxn ang="0">
                  <a:pos x="121" y="626"/>
                </a:cxn>
                <a:cxn ang="0">
                  <a:pos x="125" y="660"/>
                </a:cxn>
                <a:cxn ang="0">
                  <a:pos x="132" y="718"/>
                </a:cxn>
                <a:cxn ang="0">
                  <a:pos x="139" y="753"/>
                </a:cxn>
                <a:cxn ang="0">
                  <a:pos x="873" y="793"/>
                </a:cxn>
                <a:cxn ang="0">
                  <a:pos x="880" y="747"/>
                </a:cxn>
              </a:cxnLst>
              <a:rect l="0" t="0" r="r" b="b"/>
              <a:pathLst>
                <a:path w="1074" h="793">
                  <a:moveTo>
                    <a:pt x="880" y="747"/>
                  </a:moveTo>
                  <a:lnTo>
                    <a:pt x="911" y="717"/>
                  </a:lnTo>
                  <a:lnTo>
                    <a:pt x="927" y="696"/>
                  </a:lnTo>
                  <a:lnTo>
                    <a:pt x="936" y="696"/>
                  </a:lnTo>
                  <a:lnTo>
                    <a:pt x="941" y="661"/>
                  </a:lnTo>
                  <a:lnTo>
                    <a:pt x="959" y="646"/>
                  </a:lnTo>
                  <a:lnTo>
                    <a:pt x="952" y="631"/>
                  </a:lnTo>
                  <a:lnTo>
                    <a:pt x="930" y="595"/>
                  </a:lnTo>
                  <a:lnTo>
                    <a:pt x="930" y="576"/>
                  </a:lnTo>
                  <a:lnTo>
                    <a:pt x="931" y="557"/>
                  </a:lnTo>
                  <a:lnTo>
                    <a:pt x="952" y="547"/>
                  </a:lnTo>
                  <a:lnTo>
                    <a:pt x="981" y="547"/>
                  </a:lnTo>
                  <a:lnTo>
                    <a:pt x="1013" y="533"/>
                  </a:lnTo>
                  <a:lnTo>
                    <a:pt x="1023" y="525"/>
                  </a:lnTo>
                  <a:lnTo>
                    <a:pt x="1040" y="511"/>
                  </a:lnTo>
                  <a:lnTo>
                    <a:pt x="1051" y="470"/>
                  </a:lnTo>
                  <a:lnTo>
                    <a:pt x="1069" y="450"/>
                  </a:lnTo>
                  <a:lnTo>
                    <a:pt x="1074" y="417"/>
                  </a:lnTo>
                  <a:lnTo>
                    <a:pt x="1074" y="404"/>
                  </a:lnTo>
                  <a:lnTo>
                    <a:pt x="1049" y="377"/>
                  </a:lnTo>
                  <a:lnTo>
                    <a:pt x="1022" y="354"/>
                  </a:lnTo>
                  <a:lnTo>
                    <a:pt x="1001" y="335"/>
                  </a:lnTo>
                  <a:lnTo>
                    <a:pt x="981" y="320"/>
                  </a:lnTo>
                  <a:lnTo>
                    <a:pt x="981" y="307"/>
                  </a:lnTo>
                  <a:lnTo>
                    <a:pt x="988" y="292"/>
                  </a:lnTo>
                  <a:lnTo>
                    <a:pt x="995" y="300"/>
                  </a:lnTo>
                  <a:lnTo>
                    <a:pt x="981" y="284"/>
                  </a:lnTo>
                  <a:lnTo>
                    <a:pt x="981" y="284"/>
                  </a:lnTo>
                  <a:lnTo>
                    <a:pt x="973" y="278"/>
                  </a:lnTo>
                  <a:lnTo>
                    <a:pt x="966" y="274"/>
                  </a:lnTo>
                  <a:lnTo>
                    <a:pt x="961" y="271"/>
                  </a:lnTo>
                  <a:lnTo>
                    <a:pt x="961" y="271"/>
                  </a:lnTo>
                  <a:lnTo>
                    <a:pt x="955" y="270"/>
                  </a:lnTo>
                  <a:lnTo>
                    <a:pt x="947" y="264"/>
                  </a:lnTo>
                  <a:lnTo>
                    <a:pt x="937" y="256"/>
                  </a:lnTo>
                  <a:lnTo>
                    <a:pt x="913" y="256"/>
                  </a:lnTo>
                  <a:lnTo>
                    <a:pt x="913" y="235"/>
                  </a:lnTo>
                  <a:lnTo>
                    <a:pt x="904" y="207"/>
                  </a:lnTo>
                  <a:lnTo>
                    <a:pt x="904" y="181"/>
                  </a:lnTo>
                  <a:lnTo>
                    <a:pt x="904" y="164"/>
                  </a:lnTo>
                  <a:lnTo>
                    <a:pt x="904" y="132"/>
                  </a:lnTo>
                  <a:lnTo>
                    <a:pt x="893" y="116"/>
                  </a:lnTo>
                  <a:lnTo>
                    <a:pt x="882" y="85"/>
                  </a:lnTo>
                  <a:lnTo>
                    <a:pt x="32" y="102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32" y="105"/>
                  </a:lnTo>
                  <a:lnTo>
                    <a:pt x="17" y="105"/>
                  </a:lnTo>
                  <a:lnTo>
                    <a:pt x="17" y="118"/>
                  </a:lnTo>
                  <a:lnTo>
                    <a:pt x="13" y="142"/>
                  </a:lnTo>
                  <a:lnTo>
                    <a:pt x="21" y="148"/>
                  </a:lnTo>
                  <a:lnTo>
                    <a:pt x="32" y="171"/>
                  </a:lnTo>
                  <a:lnTo>
                    <a:pt x="32" y="189"/>
                  </a:lnTo>
                  <a:lnTo>
                    <a:pt x="23" y="193"/>
                  </a:lnTo>
                  <a:lnTo>
                    <a:pt x="20" y="210"/>
                  </a:lnTo>
                  <a:lnTo>
                    <a:pt x="20" y="242"/>
                  </a:lnTo>
                  <a:lnTo>
                    <a:pt x="7" y="246"/>
                  </a:lnTo>
                  <a:lnTo>
                    <a:pt x="0" y="260"/>
                  </a:lnTo>
                  <a:lnTo>
                    <a:pt x="0" y="275"/>
                  </a:lnTo>
                  <a:lnTo>
                    <a:pt x="20" y="288"/>
                  </a:lnTo>
                  <a:lnTo>
                    <a:pt x="20" y="309"/>
                  </a:lnTo>
                  <a:lnTo>
                    <a:pt x="20" y="320"/>
                  </a:lnTo>
                  <a:lnTo>
                    <a:pt x="13" y="311"/>
                  </a:lnTo>
                  <a:lnTo>
                    <a:pt x="27" y="328"/>
                  </a:lnTo>
                  <a:lnTo>
                    <a:pt x="42" y="370"/>
                  </a:lnTo>
                  <a:lnTo>
                    <a:pt x="54" y="397"/>
                  </a:lnTo>
                  <a:lnTo>
                    <a:pt x="66" y="425"/>
                  </a:lnTo>
                  <a:lnTo>
                    <a:pt x="75" y="446"/>
                  </a:lnTo>
                  <a:lnTo>
                    <a:pt x="82" y="460"/>
                  </a:lnTo>
                  <a:lnTo>
                    <a:pt x="86" y="474"/>
                  </a:lnTo>
                  <a:lnTo>
                    <a:pt x="93" y="479"/>
                  </a:lnTo>
                  <a:lnTo>
                    <a:pt x="93" y="486"/>
                  </a:lnTo>
                  <a:lnTo>
                    <a:pt x="81" y="489"/>
                  </a:lnTo>
                  <a:lnTo>
                    <a:pt x="85" y="506"/>
                  </a:lnTo>
                  <a:lnTo>
                    <a:pt x="89" y="528"/>
                  </a:lnTo>
                  <a:lnTo>
                    <a:pt x="93" y="540"/>
                  </a:lnTo>
                  <a:lnTo>
                    <a:pt x="102" y="540"/>
                  </a:lnTo>
                  <a:lnTo>
                    <a:pt x="114" y="550"/>
                  </a:lnTo>
                  <a:lnTo>
                    <a:pt x="121" y="581"/>
                  </a:lnTo>
                  <a:lnTo>
                    <a:pt x="121" y="626"/>
                  </a:lnTo>
                  <a:lnTo>
                    <a:pt x="118" y="644"/>
                  </a:lnTo>
                  <a:lnTo>
                    <a:pt x="125" y="660"/>
                  </a:lnTo>
                  <a:lnTo>
                    <a:pt x="132" y="669"/>
                  </a:lnTo>
                  <a:lnTo>
                    <a:pt x="132" y="718"/>
                  </a:lnTo>
                  <a:lnTo>
                    <a:pt x="138" y="750"/>
                  </a:lnTo>
                  <a:lnTo>
                    <a:pt x="139" y="753"/>
                  </a:lnTo>
                  <a:lnTo>
                    <a:pt x="819" y="743"/>
                  </a:lnTo>
                  <a:lnTo>
                    <a:pt x="873" y="793"/>
                  </a:lnTo>
                  <a:lnTo>
                    <a:pt x="884" y="783"/>
                  </a:lnTo>
                  <a:lnTo>
                    <a:pt x="880" y="747"/>
                  </a:lnTo>
                  <a:close/>
                </a:path>
              </a:pathLst>
            </a:custGeom>
            <a:grpFill/>
            <a:ln w="9525">
              <a:solidFill>
                <a:srgbClr val="4B4B4B"/>
              </a:solidFill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ar-SA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202" name="Freeform 56">
              <a:extLst>
                <a:ext uri="{FF2B5EF4-FFF2-40B4-BE49-F238E27FC236}">
                  <a16:creationId xmlns:a16="http://schemas.microsoft.com/office/drawing/2014/main" id="{97B018EE-60D2-4E73-884C-29982368FC8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467" y="3068524"/>
              <a:ext cx="743990" cy="603341"/>
            </a:xfrm>
            <a:custGeom>
              <a:avLst/>
              <a:gdLst/>
              <a:ahLst/>
              <a:cxnLst>
                <a:cxn ang="0">
                  <a:pos x="1213" y="159"/>
                </a:cxn>
                <a:cxn ang="0">
                  <a:pos x="1074" y="134"/>
                </a:cxn>
                <a:cxn ang="0">
                  <a:pos x="913" y="80"/>
                </a:cxn>
                <a:cxn ang="0">
                  <a:pos x="799" y="58"/>
                </a:cxn>
                <a:cxn ang="0">
                  <a:pos x="644" y="39"/>
                </a:cxn>
                <a:cxn ang="0">
                  <a:pos x="484" y="169"/>
                </a:cxn>
                <a:cxn ang="0">
                  <a:pos x="335" y="208"/>
                </a:cxn>
                <a:cxn ang="0">
                  <a:pos x="396" y="437"/>
                </a:cxn>
                <a:cxn ang="0">
                  <a:pos x="500" y="518"/>
                </a:cxn>
                <a:cxn ang="0">
                  <a:pos x="376" y="551"/>
                </a:cxn>
                <a:cxn ang="0">
                  <a:pos x="280" y="515"/>
                </a:cxn>
                <a:cxn ang="0">
                  <a:pos x="182" y="583"/>
                </a:cxn>
                <a:cxn ang="0">
                  <a:pos x="285" y="722"/>
                </a:cxn>
                <a:cxn ang="0">
                  <a:pos x="447" y="716"/>
                </a:cxn>
                <a:cxn ang="0">
                  <a:pos x="440" y="860"/>
                </a:cxn>
                <a:cxn ang="0">
                  <a:pos x="354" y="883"/>
                </a:cxn>
                <a:cxn ang="0">
                  <a:pos x="232" y="902"/>
                </a:cxn>
                <a:cxn ang="0">
                  <a:pos x="142" y="1064"/>
                </a:cxn>
                <a:cxn ang="0">
                  <a:pos x="233" y="1159"/>
                </a:cxn>
                <a:cxn ang="0">
                  <a:pos x="190" y="1231"/>
                </a:cxn>
                <a:cxn ang="0">
                  <a:pos x="301" y="1227"/>
                </a:cxn>
                <a:cxn ang="0">
                  <a:pos x="339" y="1427"/>
                </a:cxn>
                <a:cxn ang="0">
                  <a:pos x="480" y="1436"/>
                </a:cxn>
                <a:cxn ang="0">
                  <a:pos x="577" y="1449"/>
                </a:cxn>
                <a:cxn ang="0">
                  <a:pos x="457" y="1650"/>
                </a:cxn>
                <a:cxn ang="0">
                  <a:pos x="262" y="1738"/>
                </a:cxn>
                <a:cxn ang="0">
                  <a:pos x="28" y="1812"/>
                </a:cxn>
                <a:cxn ang="0">
                  <a:pos x="168" y="1836"/>
                </a:cxn>
                <a:cxn ang="0">
                  <a:pos x="235" y="1832"/>
                </a:cxn>
                <a:cxn ang="0">
                  <a:pos x="339" y="1786"/>
                </a:cxn>
                <a:cxn ang="0">
                  <a:pos x="498" y="1699"/>
                </a:cxn>
                <a:cxn ang="0">
                  <a:pos x="786" y="1496"/>
                </a:cxn>
                <a:cxn ang="0">
                  <a:pos x="854" y="1343"/>
                </a:cxn>
                <a:cxn ang="0">
                  <a:pos x="945" y="1203"/>
                </a:cxn>
                <a:cxn ang="0">
                  <a:pos x="923" y="1325"/>
                </a:cxn>
                <a:cxn ang="0">
                  <a:pos x="924" y="1422"/>
                </a:cxn>
                <a:cxn ang="0">
                  <a:pos x="1116" y="1314"/>
                </a:cxn>
                <a:cxn ang="0">
                  <a:pos x="1212" y="1199"/>
                </a:cxn>
                <a:cxn ang="0">
                  <a:pos x="1178" y="1328"/>
                </a:cxn>
                <a:cxn ang="0">
                  <a:pos x="1324" y="1295"/>
                </a:cxn>
                <a:cxn ang="0">
                  <a:pos x="1610" y="1318"/>
                </a:cxn>
                <a:cxn ang="0">
                  <a:pos x="1817" y="1468"/>
                </a:cxn>
                <a:cxn ang="0">
                  <a:pos x="1958" y="1602"/>
                </a:cxn>
                <a:cxn ang="0">
                  <a:pos x="2025" y="1510"/>
                </a:cxn>
                <a:cxn ang="0">
                  <a:pos x="2022" y="1567"/>
                </a:cxn>
                <a:cxn ang="0">
                  <a:pos x="2015" y="1607"/>
                </a:cxn>
                <a:cxn ang="0">
                  <a:pos x="2025" y="1651"/>
                </a:cxn>
                <a:cxn ang="0">
                  <a:pos x="2048" y="1628"/>
                </a:cxn>
                <a:cxn ang="0">
                  <a:pos x="2073" y="1711"/>
                </a:cxn>
                <a:cxn ang="0">
                  <a:pos x="2158" y="1803"/>
                </a:cxn>
                <a:cxn ang="0">
                  <a:pos x="2186" y="1726"/>
                </a:cxn>
                <a:cxn ang="0">
                  <a:pos x="2172" y="1664"/>
                </a:cxn>
                <a:cxn ang="0">
                  <a:pos x="2241" y="1722"/>
                </a:cxn>
                <a:cxn ang="0">
                  <a:pos x="2294" y="1618"/>
                </a:cxn>
                <a:cxn ang="0">
                  <a:pos x="1996" y="1377"/>
                </a:cxn>
                <a:cxn ang="0">
                  <a:pos x="1707" y="1323"/>
                </a:cxn>
                <a:cxn ang="0">
                  <a:pos x="1461" y="755"/>
                </a:cxn>
              </a:cxnLst>
              <a:rect l="0" t="0" r="r" b="b"/>
              <a:pathLst>
                <a:path w="2302" h="1865">
                  <a:moveTo>
                    <a:pt x="1384" y="183"/>
                  </a:moveTo>
                  <a:lnTo>
                    <a:pt x="1343" y="177"/>
                  </a:lnTo>
                  <a:lnTo>
                    <a:pt x="1321" y="158"/>
                  </a:lnTo>
                  <a:lnTo>
                    <a:pt x="1296" y="134"/>
                  </a:lnTo>
                  <a:lnTo>
                    <a:pt x="1288" y="134"/>
                  </a:lnTo>
                  <a:lnTo>
                    <a:pt x="1268" y="134"/>
                  </a:lnTo>
                  <a:lnTo>
                    <a:pt x="1248" y="151"/>
                  </a:lnTo>
                  <a:lnTo>
                    <a:pt x="1213" y="159"/>
                  </a:lnTo>
                  <a:lnTo>
                    <a:pt x="1178" y="148"/>
                  </a:lnTo>
                  <a:lnTo>
                    <a:pt x="1144" y="134"/>
                  </a:lnTo>
                  <a:lnTo>
                    <a:pt x="1123" y="134"/>
                  </a:lnTo>
                  <a:lnTo>
                    <a:pt x="1095" y="143"/>
                  </a:lnTo>
                  <a:lnTo>
                    <a:pt x="1074" y="159"/>
                  </a:lnTo>
                  <a:lnTo>
                    <a:pt x="1074" y="169"/>
                  </a:lnTo>
                  <a:lnTo>
                    <a:pt x="1074" y="147"/>
                  </a:lnTo>
                  <a:lnTo>
                    <a:pt x="1074" y="134"/>
                  </a:lnTo>
                  <a:lnTo>
                    <a:pt x="1067" y="121"/>
                  </a:lnTo>
                  <a:lnTo>
                    <a:pt x="1044" y="108"/>
                  </a:lnTo>
                  <a:lnTo>
                    <a:pt x="1027" y="108"/>
                  </a:lnTo>
                  <a:lnTo>
                    <a:pt x="1010" y="116"/>
                  </a:lnTo>
                  <a:lnTo>
                    <a:pt x="999" y="116"/>
                  </a:lnTo>
                  <a:lnTo>
                    <a:pt x="948" y="116"/>
                  </a:lnTo>
                  <a:lnTo>
                    <a:pt x="924" y="97"/>
                  </a:lnTo>
                  <a:lnTo>
                    <a:pt x="913" y="80"/>
                  </a:lnTo>
                  <a:lnTo>
                    <a:pt x="913" y="64"/>
                  </a:lnTo>
                  <a:lnTo>
                    <a:pt x="876" y="54"/>
                  </a:lnTo>
                  <a:lnTo>
                    <a:pt x="852" y="62"/>
                  </a:lnTo>
                  <a:lnTo>
                    <a:pt x="834" y="41"/>
                  </a:lnTo>
                  <a:lnTo>
                    <a:pt x="826" y="33"/>
                  </a:lnTo>
                  <a:lnTo>
                    <a:pt x="816" y="43"/>
                  </a:lnTo>
                  <a:lnTo>
                    <a:pt x="816" y="55"/>
                  </a:lnTo>
                  <a:lnTo>
                    <a:pt x="799" y="58"/>
                  </a:lnTo>
                  <a:lnTo>
                    <a:pt x="786" y="44"/>
                  </a:lnTo>
                  <a:lnTo>
                    <a:pt x="786" y="33"/>
                  </a:lnTo>
                  <a:lnTo>
                    <a:pt x="794" y="33"/>
                  </a:lnTo>
                  <a:lnTo>
                    <a:pt x="786" y="18"/>
                  </a:lnTo>
                  <a:lnTo>
                    <a:pt x="765" y="0"/>
                  </a:lnTo>
                  <a:lnTo>
                    <a:pt x="730" y="18"/>
                  </a:lnTo>
                  <a:lnTo>
                    <a:pt x="720" y="43"/>
                  </a:lnTo>
                  <a:lnTo>
                    <a:pt x="644" y="39"/>
                  </a:lnTo>
                  <a:lnTo>
                    <a:pt x="630" y="51"/>
                  </a:lnTo>
                  <a:lnTo>
                    <a:pt x="613" y="62"/>
                  </a:lnTo>
                  <a:lnTo>
                    <a:pt x="593" y="84"/>
                  </a:lnTo>
                  <a:lnTo>
                    <a:pt x="544" y="93"/>
                  </a:lnTo>
                  <a:lnTo>
                    <a:pt x="515" y="118"/>
                  </a:lnTo>
                  <a:lnTo>
                    <a:pt x="500" y="129"/>
                  </a:lnTo>
                  <a:lnTo>
                    <a:pt x="484" y="133"/>
                  </a:lnTo>
                  <a:lnTo>
                    <a:pt x="484" y="169"/>
                  </a:lnTo>
                  <a:lnTo>
                    <a:pt x="473" y="193"/>
                  </a:lnTo>
                  <a:lnTo>
                    <a:pt x="459" y="205"/>
                  </a:lnTo>
                  <a:lnTo>
                    <a:pt x="418" y="219"/>
                  </a:lnTo>
                  <a:lnTo>
                    <a:pt x="396" y="219"/>
                  </a:lnTo>
                  <a:lnTo>
                    <a:pt x="382" y="219"/>
                  </a:lnTo>
                  <a:lnTo>
                    <a:pt x="364" y="219"/>
                  </a:lnTo>
                  <a:lnTo>
                    <a:pt x="346" y="209"/>
                  </a:lnTo>
                  <a:lnTo>
                    <a:pt x="335" y="208"/>
                  </a:lnTo>
                  <a:lnTo>
                    <a:pt x="326" y="232"/>
                  </a:lnTo>
                  <a:lnTo>
                    <a:pt x="326" y="252"/>
                  </a:lnTo>
                  <a:lnTo>
                    <a:pt x="305" y="252"/>
                  </a:lnTo>
                  <a:lnTo>
                    <a:pt x="305" y="264"/>
                  </a:lnTo>
                  <a:lnTo>
                    <a:pt x="294" y="264"/>
                  </a:lnTo>
                  <a:lnTo>
                    <a:pt x="359" y="334"/>
                  </a:lnTo>
                  <a:lnTo>
                    <a:pt x="394" y="369"/>
                  </a:lnTo>
                  <a:lnTo>
                    <a:pt x="396" y="437"/>
                  </a:lnTo>
                  <a:lnTo>
                    <a:pt x="462" y="458"/>
                  </a:lnTo>
                  <a:lnTo>
                    <a:pt x="468" y="479"/>
                  </a:lnTo>
                  <a:lnTo>
                    <a:pt x="468" y="497"/>
                  </a:lnTo>
                  <a:lnTo>
                    <a:pt x="480" y="509"/>
                  </a:lnTo>
                  <a:lnTo>
                    <a:pt x="480" y="509"/>
                  </a:lnTo>
                  <a:lnTo>
                    <a:pt x="487" y="513"/>
                  </a:lnTo>
                  <a:lnTo>
                    <a:pt x="500" y="518"/>
                  </a:lnTo>
                  <a:lnTo>
                    <a:pt x="500" y="518"/>
                  </a:lnTo>
                  <a:lnTo>
                    <a:pt x="514" y="523"/>
                  </a:lnTo>
                  <a:lnTo>
                    <a:pt x="522" y="527"/>
                  </a:lnTo>
                  <a:lnTo>
                    <a:pt x="500" y="541"/>
                  </a:lnTo>
                  <a:lnTo>
                    <a:pt x="480" y="559"/>
                  </a:lnTo>
                  <a:lnTo>
                    <a:pt x="452" y="572"/>
                  </a:lnTo>
                  <a:lnTo>
                    <a:pt x="418" y="562"/>
                  </a:lnTo>
                  <a:lnTo>
                    <a:pt x="389" y="563"/>
                  </a:lnTo>
                  <a:lnTo>
                    <a:pt x="376" y="551"/>
                  </a:lnTo>
                  <a:lnTo>
                    <a:pt x="361" y="538"/>
                  </a:lnTo>
                  <a:lnTo>
                    <a:pt x="364" y="530"/>
                  </a:lnTo>
                  <a:lnTo>
                    <a:pt x="369" y="509"/>
                  </a:lnTo>
                  <a:lnTo>
                    <a:pt x="355" y="498"/>
                  </a:lnTo>
                  <a:lnTo>
                    <a:pt x="323" y="499"/>
                  </a:lnTo>
                  <a:lnTo>
                    <a:pt x="294" y="501"/>
                  </a:lnTo>
                  <a:lnTo>
                    <a:pt x="280" y="506"/>
                  </a:lnTo>
                  <a:lnTo>
                    <a:pt x="280" y="515"/>
                  </a:lnTo>
                  <a:lnTo>
                    <a:pt x="261" y="520"/>
                  </a:lnTo>
                  <a:lnTo>
                    <a:pt x="253" y="515"/>
                  </a:lnTo>
                  <a:lnTo>
                    <a:pt x="215" y="537"/>
                  </a:lnTo>
                  <a:lnTo>
                    <a:pt x="190" y="541"/>
                  </a:lnTo>
                  <a:lnTo>
                    <a:pt x="172" y="541"/>
                  </a:lnTo>
                  <a:lnTo>
                    <a:pt x="156" y="554"/>
                  </a:lnTo>
                  <a:lnTo>
                    <a:pt x="162" y="563"/>
                  </a:lnTo>
                  <a:lnTo>
                    <a:pt x="182" y="583"/>
                  </a:lnTo>
                  <a:lnTo>
                    <a:pt x="204" y="597"/>
                  </a:lnTo>
                  <a:lnTo>
                    <a:pt x="235" y="611"/>
                  </a:lnTo>
                  <a:lnTo>
                    <a:pt x="222" y="619"/>
                  </a:lnTo>
                  <a:lnTo>
                    <a:pt x="197" y="630"/>
                  </a:lnTo>
                  <a:lnTo>
                    <a:pt x="204" y="676"/>
                  </a:lnTo>
                  <a:lnTo>
                    <a:pt x="221" y="698"/>
                  </a:lnTo>
                  <a:lnTo>
                    <a:pt x="253" y="713"/>
                  </a:lnTo>
                  <a:lnTo>
                    <a:pt x="285" y="722"/>
                  </a:lnTo>
                  <a:lnTo>
                    <a:pt x="326" y="722"/>
                  </a:lnTo>
                  <a:lnTo>
                    <a:pt x="366" y="722"/>
                  </a:lnTo>
                  <a:lnTo>
                    <a:pt x="380" y="748"/>
                  </a:lnTo>
                  <a:lnTo>
                    <a:pt x="394" y="748"/>
                  </a:lnTo>
                  <a:lnTo>
                    <a:pt x="405" y="731"/>
                  </a:lnTo>
                  <a:lnTo>
                    <a:pt x="416" y="722"/>
                  </a:lnTo>
                  <a:lnTo>
                    <a:pt x="432" y="716"/>
                  </a:lnTo>
                  <a:lnTo>
                    <a:pt x="447" y="716"/>
                  </a:lnTo>
                  <a:lnTo>
                    <a:pt x="473" y="723"/>
                  </a:lnTo>
                  <a:lnTo>
                    <a:pt x="479" y="748"/>
                  </a:lnTo>
                  <a:lnTo>
                    <a:pt x="459" y="769"/>
                  </a:lnTo>
                  <a:lnTo>
                    <a:pt x="440" y="769"/>
                  </a:lnTo>
                  <a:lnTo>
                    <a:pt x="451" y="805"/>
                  </a:lnTo>
                  <a:lnTo>
                    <a:pt x="461" y="830"/>
                  </a:lnTo>
                  <a:lnTo>
                    <a:pt x="452" y="860"/>
                  </a:lnTo>
                  <a:lnTo>
                    <a:pt x="440" y="860"/>
                  </a:lnTo>
                  <a:lnTo>
                    <a:pt x="426" y="873"/>
                  </a:lnTo>
                  <a:lnTo>
                    <a:pt x="408" y="873"/>
                  </a:lnTo>
                  <a:lnTo>
                    <a:pt x="400" y="873"/>
                  </a:lnTo>
                  <a:lnTo>
                    <a:pt x="384" y="873"/>
                  </a:lnTo>
                  <a:lnTo>
                    <a:pt x="379" y="862"/>
                  </a:lnTo>
                  <a:lnTo>
                    <a:pt x="369" y="873"/>
                  </a:lnTo>
                  <a:lnTo>
                    <a:pt x="365" y="883"/>
                  </a:lnTo>
                  <a:lnTo>
                    <a:pt x="354" y="883"/>
                  </a:lnTo>
                  <a:lnTo>
                    <a:pt x="337" y="902"/>
                  </a:lnTo>
                  <a:lnTo>
                    <a:pt x="328" y="902"/>
                  </a:lnTo>
                  <a:lnTo>
                    <a:pt x="312" y="902"/>
                  </a:lnTo>
                  <a:lnTo>
                    <a:pt x="301" y="902"/>
                  </a:lnTo>
                  <a:lnTo>
                    <a:pt x="287" y="883"/>
                  </a:lnTo>
                  <a:lnTo>
                    <a:pt x="271" y="877"/>
                  </a:lnTo>
                  <a:lnTo>
                    <a:pt x="255" y="880"/>
                  </a:lnTo>
                  <a:lnTo>
                    <a:pt x="232" y="902"/>
                  </a:lnTo>
                  <a:lnTo>
                    <a:pt x="225" y="926"/>
                  </a:lnTo>
                  <a:lnTo>
                    <a:pt x="208" y="952"/>
                  </a:lnTo>
                  <a:lnTo>
                    <a:pt x="180" y="967"/>
                  </a:lnTo>
                  <a:lnTo>
                    <a:pt x="156" y="995"/>
                  </a:lnTo>
                  <a:lnTo>
                    <a:pt x="143" y="1019"/>
                  </a:lnTo>
                  <a:lnTo>
                    <a:pt x="131" y="1028"/>
                  </a:lnTo>
                  <a:lnTo>
                    <a:pt x="131" y="1037"/>
                  </a:lnTo>
                  <a:lnTo>
                    <a:pt x="142" y="1064"/>
                  </a:lnTo>
                  <a:lnTo>
                    <a:pt x="150" y="1087"/>
                  </a:lnTo>
                  <a:lnTo>
                    <a:pt x="161" y="1105"/>
                  </a:lnTo>
                  <a:lnTo>
                    <a:pt x="187" y="1121"/>
                  </a:lnTo>
                  <a:lnTo>
                    <a:pt x="203" y="1121"/>
                  </a:lnTo>
                  <a:lnTo>
                    <a:pt x="224" y="1121"/>
                  </a:lnTo>
                  <a:lnTo>
                    <a:pt x="232" y="1121"/>
                  </a:lnTo>
                  <a:lnTo>
                    <a:pt x="244" y="1138"/>
                  </a:lnTo>
                  <a:lnTo>
                    <a:pt x="233" y="1159"/>
                  </a:lnTo>
                  <a:lnTo>
                    <a:pt x="211" y="1143"/>
                  </a:lnTo>
                  <a:lnTo>
                    <a:pt x="190" y="1143"/>
                  </a:lnTo>
                  <a:lnTo>
                    <a:pt x="171" y="1143"/>
                  </a:lnTo>
                  <a:lnTo>
                    <a:pt x="153" y="1159"/>
                  </a:lnTo>
                  <a:lnTo>
                    <a:pt x="157" y="1191"/>
                  </a:lnTo>
                  <a:lnTo>
                    <a:pt x="161" y="1205"/>
                  </a:lnTo>
                  <a:lnTo>
                    <a:pt x="172" y="1218"/>
                  </a:lnTo>
                  <a:lnTo>
                    <a:pt x="190" y="1231"/>
                  </a:lnTo>
                  <a:lnTo>
                    <a:pt x="203" y="1243"/>
                  </a:lnTo>
                  <a:lnTo>
                    <a:pt x="222" y="1255"/>
                  </a:lnTo>
                  <a:lnTo>
                    <a:pt x="229" y="1255"/>
                  </a:lnTo>
                  <a:lnTo>
                    <a:pt x="243" y="1266"/>
                  </a:lnTo>
                  <a:lnTo>
                    <a:pt x="260" y="1266"/>
                  </a:lnTo>
                  <a:lnTo>
                    <a:pt x="271" y="1257"/>
                  </a:lnTo>
                  <a:lnTo>
                    <a:pt x="290" y="1236"/>
                  </a:lnTo>
                  <a:lnTo>
                    <a:pt x="301" y="1227"/>
                  </a:lnTo>
                  <a:lnTo>
                    <a:pt x="308" y="1266"/>
                  </a:lnTo>
                  <a:lnTo>
                    <a:pt x="315" y="1304"/>
                  </a:lnTo>
                  <a:lnTo>
                    <a:pt x="316" y="1327"/>
                  </a:lnTo>
                  <a:lnTo>
                    <a:pt x="301" y="1348"/>
                  </a:lnTo>
                  <a:lnTo>
                    <a:pt x="297" y="1366"/>
                  </a:lnTo>
                  <a:lnTo>
                    <a:pt x="292" y="1427"/>
                  </a:lnTo>
                  <a:lnTo>
                    <a:pt x="319" y="1427"/>
                  </a:lnTo>
                  <a:lnTo>
                    <a:pt x="339" y="1427"/>
                  </a:lnTo>
                  <a:lnTo>
                    <a:pt x="371" y="1400"/>
                  </a:lnTo>
                  <a:lnTo>
                    <a:pt x="380" y="1400"/>
                  </a:lnTo>
                  <a:lnTo>
                    <a:pt x="418" y="1427"/>
                  </a:lnTo>
                  <a:lnTo>
                    <a:pt x="441" y="1447"/>
                  </a:lnTo>
                  <a:lnTo>
                    <a:pt x="457" y="1467"/>
                  </a:lnTo>
                  <a:lnTo>
                    <a:pt x="461" y="1479"/>
                  </a:lnTo>
                  <a:lnTo>
                    <a:pt x="473" y="1464"/>
                  </a:lnTo>
                  <a:lnTo>
                    <a:pt x="480" y="1436"/>
                  </a:lnTo>
                  <a:lnTo>
                    <a:pt x="498" y="1420"/>
                  </a:lnTo>
                  <a:lnTo>
                    <a:pt x="519" y="1417"/>
                  </a:lnTo>
                  <a:lnTo>
                    <a:pt x="498" y="1441"/>
                  </a:lnTo>
                  <a:lnTo>
                    <a:pt x="505" y="1450"/>
                  </a:lnTo>
                  <a:lnTo>
                    <a:pt x="530" y="1452"/>
                  </a:lnTo>
                  <a:lnTo>
                    <a:pt x="544" y="1452"/>
                  </a:lnTo>
                  <a:lnTo>
                    <a:pt x="566" y="1449"/>
                  </a:lnTo>
                  <a:lnTo>
                    <a:pt x="577" y="1449"/>
                  </a:lnTo>
                  <a:lnTo>
                    <a:pt x="555" y="1479"/>
                  </a:lnTo>
                  <a:lnTo>
                    <a:pt x="552" y="1492"/>
                  </a:lnTo>
                  <a:lnTo>
                    <a:pt x="543" y="1520"/>
                  </a:lnTo>
                  <a:lnTo>
                    <a:pt x="536" y="1557"/>
                  </a:lnTo>
                  <a:lnTo>
                    <a:pt x="530" y="1589"/>
                  </a:lnTo>
                  <a:lnTo>
                    <a:pt x="508" y="1602"/>
                  </a:lnTo>
                  <a:lnTo>
                    <a:pt x="475" y="1625"/>
                  </a:lnTo>
                  <a:lnTo>
                    <a:pt x="457" y="1650"/>
                  </a:lnTo>
                  <a:lnTo>
                    <a:pt x="437" y="1667"/>
                  </a:lnTo>
                  <a:lnTo>
                    <a:pt x="389" y="1676"/>
                  </a:lnTo>
                  <a:lnTo>
                    <a:pt x="366" y="1689"/>
                  </a:lnTo>
                  <a:lnTo>
                    <a:pt x="343" y="1711"/>
                  </a:lnTo>
                  <a:lnTo>
                    <a:pt x="322" y="1740"/>
                  </a:lnTo>
                  <a:lnTo>
                    <a:pt x="305" y="1754"/>
                  </a:lnTo>
                  <a:lnTo>
                    <a:pt x="286" y="1738"/>
                  </a:lnTo>
                  <a:lnTo>
                    <a:pt x="262" y="1738"/>
                  </a:lnTo>
                  <a:lnTo>
                    <a:pt x="221" y="1740"/>
                  </a:lnTo>
                  <a:lnTo>
                    <a:pt x="193" y="1754"/>
                  </a:lnTo>
                  <a:lnTo>
                    <a:pt x="180" y="1778"/>
                  </a:lnTo>
                  <a:lnTo>
                    <a:pt x="164" y="1790"/>
                  </a:lnTo>
                  <a:lnTo>
                    <a:pt x="131" y="1800"/>
                  </a:lnTo>
                  <a:lnTo>
                    <a:pt x="111" y="1812"/>
                  </a:lnTo>
                  <a:lnTo>
                    <a:pt x="86" y="1812"/>
                  </a:lnTo>
                  <a:lnTo>
                    <a:pt x="28" y="1812"/>
                  </a:lnTo>
                  <a:lnTo>
                    <a:pt x="0" y="1847"/>
                  </a:lnTo>
                  <a:lnTo>
                    <a:pt x="0" y="1865"/>
                  </a:lnTo>
                  <a:lnTo>
                    <a:pt x="46" y="1865"/>
                  </a:lnTo>
                  <a:lnTo>
                    <a:pt x="97" y="1865"/>
                  </a:lnTo>
                  <a:lnTo>
                    <a:pt x="125" y="1840"/>
                  </a:lnTo>
                  <a:lnTo>
                    <a:pt x="149" y="1833"/>
                  </a:lnTo>
                  <a:lnTo>
                    <a:pt x="168" y="1836"/>
                  </a:lnTo>
                  <a:lnTo>
                    <a:pt x="168" y="1836"/>
                  </a:lnTo>
                  <a:lnTo>
                    <a:pt x="172" y="1836"/>
                  </a:lnTo>
                  <a:lnTo>
                    <a:pt x="176" y="1837"/>
                  </a:lnTo>
                  <a:lnTo>
                    <a:pt x="179" y="1840"/>
                  </a:lnTo>
                  <a:lnTo>
                    <a:pt x="179" y="1840"/>
                  </a:lnTo>
                  <a:lnTo>
                    <a:pt x="180" y="1844"/>
                  </a:lnTo>
                  <a:lnTo>
                    <a:pt x="205" y="1846"/>
                  </a:lnTo>
                  <a:lnTo>
                    <a:pt x="208" y="1832"/>
                  </a:lnTo>
                  <a:lnTo>
                    <a:pt x="235" y="1832"/>
                  </a:lnTo>
                  <a:lnTo>
                    <a:pt x="233" y="1793"/>
                  </a:lnTo>
                  <a:lnTo>
                    <a:pt x="240" y="1782"/>
                  </a:lnTo>
                  <a:lnTo>
                    <a:pt x="257" y="1812"/>
                  </a:lnTo>
                  <a:lnTo>
                    <a:pt x="280" y="1821"/>
                  </a:lnTo>
                  <a:lnTo>
                    <a:pt x="305" y="1835"/>
                  </a:lnTo>
                  <a:lnTo>
                    <a:pt x="314" y="1832"/>
                  </a:lnTo>
                  <a:lnTo>
                    <a:pt x="307" y="1804"/>
                  </a:lnTo>
                  <a:lnTo>
                    <a:pt x="339" y="1786"/>
                  </a:lnTo>
                  <a:lnTo>
                    <a:pt x="364" y="1779"/>
                  </a:lnTo>
                  <a:lnTo>
                    <a:pt x="386" y="1779"/>
                  </a:lnTo>
                  <a:lnTo>
                    <a:pt x="416" y="1771"/>
                  </a:lnTo>
                  <a:lnTo>
                    <a:pt x="439" y="1763"/>
                  </a:lnTo>
                  <a:lnTo>
                    <a:pt x="448" y="1738"/>
                  </a:lnTo>
                  <a:lnTo>
                    <a:pt x="462" y="1724"/>
                  </a:lnTo>
                  <a:lnTo>
                    <a:pt x="482" y="1708"/>
                  </a:lnTo>
                  <a:lnTo>
                    <a:pt x="498" y="1699"/>
                  </a:lnTo>
                  <a:lnTo>
                    <a:pt x="540" y="1688"/>
                  </a:lnTo>
                  <a:lnTo>
                    <a:pt x="570" y="1665"/>
                  </a:lnTo>
                  <a:lnTo>
                    <a:pt x="604" y="1654"/>
                  </a:lnTo>
                  <a:lnTo>
                    <a:pt x="609" y="1615"/>
                  </a:lnTo>
                  <a:lnTo>
                    <a:pt x="694" y="1574"/>
                  </a:lnTo>
                  <a:lnTo>
                    <a:pt x="736" y="1545"/>
                  </a:lnTo>
                  <a:lnTo>
                    <a:pt x="761" y="1510"/>
                  </a:lnTo>
                  <a:lnTo>
                    <a:pt x="786" y="1496"/>
                  </a:lnTo>
                  <a:lnTo>
                    <a:pt x="801" y="1474"/>
                  </a:lnTo>
                  <a:lnTo>
                    <a:pt x="795" y="1446"/>
                  </a:lnTo>
                  <a:lnTo>
                    <a:pt x="762" y="1436"/>
                  </a:lnTo>
                  <a:lnTo>
                    <a:pt x="767" y="1411"/>
                  </a:lnTo>
                  <a:lnTo>
                    <a:pt x="788" y="1388"/>
                  </a:lnTo>
                  <a:lnTo>
                    <a:pt x="809" y="1371"/>
                  </a:lnTo>
                  <a:lnTo>
                    <a:pt x="840" y="1356"/>
                  </a:lnTo>
                  <a:lnTo>
                    <a:pt x="854" y="1343"/>
                  </a:lnTo>
                  <a:lnTo>
                    <a:pt x="856" y="1328"/>
                  </a:lnTo>
                  <a:lnTo>
                    <a:pt x="849" y="1307"/>
                  </a:lnTo>
                  <a:lnTo>
                    <a:pt x="852" y="1299"/>
                  </a:lnTo>
                  <a:lnTo>
                    <a:pt x="867" y="1299"/>
                  </a:lnTo>
                  <a:lnTo>
                    <a:pt x="874" y="1274"/>
                  </a:lnTo>
                  <a:lnTo>
                    <a:pt x="885" y="1250"/>
                  </a:lnTo>
                  <a:lnTo>
                    <a:pt x="915" y="1224"/>
                  </a:lnTo>
                  <a:lnTo>
                    <a:pt x="945" y="1203"/>
                  </a:lnTo>
                  <a:lnTo>
                    <a:pt x="977" y="1189"/>
                  </a:lnTo>
                  <a:lnTo>
                    <a:pt x="1019" y="1205"/>
                  </a:lnTo>
                  <a:lnTo>
                    <a:pt x="1041" y="1210"/>
                  </a:lnTo>
                  <a:lnTo>
                    <a:pt x="1053" y="1230"/>
                  </a:lnTo>
                  <a:lnTo>
                    <a:pt x="971" y="1218"/>
                  </a:lnTo>
                  <a:lnTo>
                    <a:pt x="947" y="1248"/>
                  </a:lnTo>
                  <a:lnTo>
                    <a:pt x="934" y="1296"/>
                  </a:lnTo>
                  <a:lnTo>
                    <a:pt x="923" y="1325"/>
                  </a:lnTo>
                  <a:lnTo>
                    <a:pt x="903" y="1360"/>
                  </a:lnTo>
                  <a:lnTo>
                    <a:pt x="908" y="1374"/>
                  </a:lnTo>
                  <a:lnTo>
                    <a:pt x="934" y="1374"/>
                  </a:lnTo>
                  <a:lnTo>
                    <a:pt x="915" y="1396"/>
                  </a:lnTo>
                  <a:lnTo>
                    <a:pt x="892" y="1406"/>
                  </a:lnTo>
                  <a:lnTo>
                    <a:pt x="895" y="1417"/>
                  </a:lnTo>
                  <a:lnTo>
                    <a:pt x="905" y="1429"/>
                  </a:lnTo>
                  <a:lnTo>
                    <a:pt x="924" y="1422"/>
                  </a:lnTo>
                  <a:lnTo>
                    <a:pt x="956" y="1416"/>
                  </a:lnTo>
                  <a:lnTo>
                    <a:pt x="990" y="1391"/>
                  </a:lnTo>
                  <a:lnTo>
                    <a:pt x="995" y="1381"/>
                  </a:lnTo>
                  <a:lnTo>
                    <a:pt x="1031" y="1367"/>
                  </a:lnTo>
                  <a:lnTo>
                    <a:pt x="1039" y="1335"/>
                  </a:lnTo>
                  <a:lnTo>
                    <a:pt x="1070" y="1336"/>
                  </a:lnTo>
                  <a:lnTo>
                    <a:pt x="1091" y="1335"/>
                  </a:lnTo>
                  <a:lnTo>
                    <a:pt x="1116" y="1314"/>
                  </a:lnTo>
                  <a:lnTo>
                    <a:pt x="1123" y="1274"/>
                  </a:lnTo>
                  <a:lnTo>
                    <a:pt x="1105" y="1255"/>
                  </a:lnTo>
                  <a:lnTo>
                    <a:pt x="1114" y="1223"/>
                  </a:lnTo>
                  <a:lnTo>
                    <a:pt x="1127" y="1210"/>
                  </a:lnTo>
                  <a:lnTo>
                    <a:pt x="1155" y="1214"/>
                  </a:lnTo>
                  <a:lnTo>
                    <a:pt x="1188" y="1214"/>
                  </a:lnTo>
                  <a:lnTo>
                    <a:pt x="1195" y="1210"/>
                  </a:lnTo>
                  <a:lnTo>
                    <a:pt x="1212" y="1199"/>
                  </a:lnTo>
                  <a:lnTo>
                    <a:pt x="1213" y="1231"/>
                  </a:lnTo>
                  <a:lnTo>
                    <a:pt x="1230" y="1241"/>
                  </a:lnTo>
                  <a:lnTo>
                    <a:pt x="1241" y="1241"/>
                  </a:lnTo>
                  <a:lnTo>
                    <a:pt x="1225" y="1256"/>
                  </a:lnTo>
                  <a:lnTo>
                    <a:pt x="1207" y="1277"/>
                  </a:lnTo>
                  <a:lnTo>
                    <a:pt x="1178" y="1306"/>
                  </a:lnTo>
                  <a:lnTo>
                    <a:pt x="1155" y="1320"/>
                  </a:lnTo>
                  <a:lnTo>
                    <a:pt x="1178" y="1328"/>
                  </a:lnTo>
                  <a:lnTo>
                    <a:pt x="1188" y="1317"/>
                  </a:lnTo>
                  <a:lnTo>
                    <a:pt x="1207" y="1296"/>
                  </a:lnTo>
                  <a:lnTo>
                    <a:pt x="1225" y="1286"/>
                  </a:lnTo>
                  <a:lnTo>
                    <a:pt x="1248" y="1270"/>
                  </a:lnTo>
                  <a:lnTo>
                    <a:pt x="1262" y="1270"/>
                  </a:lnTo>
                  <a:lnTo>
                    <a:pt x="1282" y="1270"/>
                  </a:lnTo>
                  <a:lnTo>
                    <a:pt x="1302" y="1278"/>
                  </a:lnTo>
                  <a:lnTo>
                    <a:pt x="1324" y="1295"/>
                  </a:lnTo>
                  <a:lnTo>
                    <a:pt x="1339" y="1286"/>
                  </a:lnTo>
                  <a:lnTo>
                    <a:pt x="1331" y="1324"/>
                  </a:lnTo>
                  <a:lnTo>
                    <a:pt x="1370" y="1313"/>
                  </a:lnTo>
                  <a:lnTo>
                    <a:pt x="1434" y="1299"/>
                  </a:lnTo>
                  <a:lnTo>
                    <a:pt x="1492" y="1304"/>
                  </a:lnTo>
                  <a:lnTo>
                    <a:pt x="1525" y="1314"/>
                  </a:lnTo>
                  <a:lnTo>
                    <a:pt x="1554" y="1317"/>
                  </a:lnTo>
                  <a:lnTo>
                    <a:pt x="1610" y="1318"/>
                  </a:lnTo>
                  <a:lnTo>
                    <a:pt x="1622" y="1307"/>
                  </a:lnTo>
                  <a:lnTo>
                    <a:pt x="1622" y="1341"/>
                  </a:lnTo>
                  <a:lnTo>
                    <a:pt x="1649" y="1370"/>
                  </a:lnTo>
                  <a:lnTo>
                    <a:pt x="1693" y="1377"/>
                  </a:lnTo>
                  <a:lnTo>
                    <a:pt x="1710" y="1371"/>
                  </a:lnTo>
                  <a:lnTo>
                    <a:pt x="1742" y="1411"/>
                  </a:lnTo>
                  <a:lnTo>
                    <a:pt x="1793" y="1459"/>
                  </a:lnTo>
                  <a:lnTo>
                    <a:pt x="1817" y="1468"/>
                  </a:lnTo>
                  <a:lnTo>
                    <a:pt x="1829" y="1447"/>
                  </a:lnTo>
                  <a:lnTo>
                    <a:pt x="1829" y="1479"/>
                  </a:lnTo>
                  <a:lnTo>
                    <a:pt x="1872" y="1532"/>
                  </a:lnTo>
                  <a:lnTo>
                    <a:pt x="1892" y="1547"/>
                  </a:lnTo>
                  <a:lnTo>
                    <a:pt x="1904" y="1581"/>
                  </a:lnTo>
                  <a:lnTo>
                    <a:pt x="1914" y="1585"/>
                  </a:lnTo>
                  <a:lnTo>
                    <a:pt x="1923" y="1554"/>
                  </a:lnTo>
                  <a:lnTo>
                    <a:pt x="1958" y="1602"/>
                  </a:lnTo>
                  <a:lnTo>
                    <a:pt x="1985" y="1658"/>
                  </a:lnTo>
                  <a:lnTo>
                    <a:pt x="2004" y="1660"/>
                  </a:lnTo>
                  <a:lnTo>
                    <a:pt x="1985" y="1613"/>
                  </a:lnTo>
                  <a:lnTo>
                    <a:pt x="1979" y="1575"/>
                  </a:lnTo>
                  <a:lnTo>
                    <a:pt x="1982" y="1564"/>
                  </a:lnTo>
                  <a:lnTo>
                    <a:pt x="1994" y="1554"/>
                  </a:lnTo>
                  <a:lnTo>
                    <a:pt x="2014" y="1532"/>
                  </a:lnTo>
                  <a:lnTo>
                    <a:pt x="2025" y="1510"/>
                  </a:lnTo>
                  <a:lnTo>
                    <a:pt x="2033" y="1503"/>
                  </a:lnTo>
                  <a:lnTo>
                    <a:pt x="2048" y="1535"/>
                  </a:lnTo>
                  <a:lnTo>
                    <a:pt x="2033" y="1554"/>
                  </a:lnTo>
                  <a:lnTo>
                    <a:pt x="2033" y="1554"/>
                  </a:lnTo>
                  <a:lnTo>
                    <a:pt x="2030" y="1560"/>
                  </a:lnTo>
                  <a:lnTo>
                    <a:pt x="2026" y="1564"/>
                  </a:lnTo>
                  <a:lnTo>
                    <a:pt x="2022" y="1567"/>
                  </a:lnTo>
                  <a:lnTo>
                    <a:pt x="2022" y="1567"/>
                  </a:lnTo>
                  <a:lnTo>
                    <a:pt x="2012" y="1574"/>
                  </a:lnTo>
                  <a:lnTo>
                    <a:pt x="2007" y="1577"/>
                  </a:lnTo>
                  <a:lnTo>
                    <a:pt x="2007" y="1577"/>
                  </a:lnTo>
                  <a:lnTo>
                    <a:pt x="2008" y="1581"/>
                  </a:lnTo>
                  <a:lnTo>
                    <a:pt x="2010" y="1592"/>
                  </a:lnTo>
                  <a:lnTo>
                    <a:pt x="2010" y="1592"/>
                  </a:lnTo>
                  <a:lnTo>
                    <a:pt x="2012" y="1603"/>
                  </a:lnTo>
                  <a:lnTo>
                    <a:pt x="2015" y="1607"/>
                  </a:lnTo>
                  <a:lnTo>
                    <a:pt x="2015" y="1607"/>
                  </a:lnTo>
                  <a:lnTo>
                    <a:pt x="2018" y="1611"/>
                  </a:lnTo>
                  <a:lnTo>
                    <a:pt x="2019" y="1615"/>
                  </a:lnTo>
                  <a:lnTo>
                    <a:pt x="2021" y="1622"/>
                  </a:lnTo>
                  <a:lnTo>
                    <a:pt x="2021" y="1622"/>
                  </a:lnTo>
                  <a:lnTo>
                    <a:pt x="2022" y="1646"/>
                  </a:lnTo>
                  <a:lnTo>
                    <a:pt x="2022" y="1646"/>
                  </a:lnTo>
                  <a:lnTo>
                    <a:pt x="2025" y="1651"/>
                  </a:lnTo>
                  <a:lnTo>
                    <a:pt x="2026" y="1657"/>
                  </a:lnTo>
                  <a:lnTo>
                    <a:pt x="2026" y="1661"/>
                  </a:lnTo>
                  <a:lnTo>
                    <a:pt x="2026" y="1661"/>
                  </a:lnTo>
                  <a:lnTo>
                    <a:pt x="2028" y="1671"/>
                  </a:lnTo>
                  <a:lnTo>
                    <a:pt x="2028" y="1676"/>
                  </a:lnTo>
                  <a:lnTo>
                    <a:pt x="2036" y="1667"/>
                  </a:lnTo>
                  <a:lnTo>
                    <a:pt x="2048" y="1656"/>
                  </a:lnTo>
                  <a:lnTo>
                    <a:pt x="2048" y="1628"/>
                  </a:lnTo>
                  <a:lnTo>
                    <a:pt x="2048" y="1618"/>
                  </a:lnTo>
                  <a:lnTo>
                    <a:pt x="2058" y="1608"/>
                  </a:lnTo>
                  <a:lnTo>
                    <a:pt x="2084" y="1613"/>
                  </a:lnTo>
                  <a:lnTo>
                    <a:pt x="2066" y="1640"/>
                  </a:lnTo>
                  <a:lnTo>
                    <a:pt x="2064" y="1654"/>
                  </a:lnTo>
                  <a:lnTo>
                    <a:pt x="2068" y="1665"/>
                  </a:lnTo>
                  <a:lnTo>
                    <a:pt x="2084" y="1685"/>
                  </a:lnTo>
                  <a:lnTo>
                    <a:pt x="2073" y="1711"/>
                  </a:lnTo>
                  <a:lnTo>
                    <a:pt x="2104" y="1701"/>
                  </a:lnTo>
                  <a:lnTo>
                    <a:pt x="2114" y="1726"/>
                  </a:lnTo>
                  <a:lnTo>
                    <a:pt x="2087" y="1733"/>
                  </a:lnTo>
                  <a:lnTo>
                    <a:pt x="2079" y="1758"/>
                  </a:lnTo>
                  <a:lnTo>
                    <a:pt x="2094" y="1758"/>
                  </a:lnTo>
                  <a:lnTo>
                    <a:pt x="2114" y="1751"/>
                  </a:lnTo>
                  <a:lnTo>
                    <a:pt x="2132" y="1778"/>
                  </a:lnTo>
                  <a:lnTo>
                    <a:pt x="2158" y="1803"/>
                  </a:lnTo>
                  <a:lnTo>
                    <a:pt x="2172" y="1804"/>
                  </a:lnTo>
                  <a:lnTo>
                    <a:pt x="2180" y="1789"/>
                  </a:lnTo>
                  <a:lnTo>
                    <a:pt x="2180" y="1764"/>
                  </a:lnTo>
                  <a:lnTo>
                    <a:pt x="2189" y="1789"/>
                  </a:lnTo>
                  <a:lnTo>
                    <a:pt x="2204" y="1785"/>
                  </a:lnTo>
                  <a:lnTo>
                    <a:pt x="2204" y="1772"/>
                  </a:lnTo>
                  <a:lnTo>
                    <a:pt x="2195" y="1740"/>
                  </a:lnTo>
                  <a:lnTo>
                    <a:pt x="2186" y="1726"/>
                  </a:lnTo>
                  <a:lnTo>
                    <a:pt x="2173" y="1713"/>
                  </a:lnTo>
                  <a:lnTo>
                    <a:pt x="2170" y="1701"/>
                  </a:lnTo>
                  <a:lnTo>
                    <a:pt x="2152" y="1682"/>
                  </a:lnTo>
                  <a:lnTo>
                    <a:pt x="2121" y="1660"/>
                  </a:lnTo>
                  <a:lnTo>
                    <a:pt x="2114" y="1654"/>
                  </a:lnTo>
                  <a:lnTo>
                    <a:pt x="2100" y="1638"/>
                  </a:lnTo>
                  <a:lnTo>
                    <a:pt x="2134" y="1636"/>
                  </a:lnTo>
                  <a:lnTo>
                    <a:pt x="2172" y="1664"/>
                  </a:lnTo>
                  <a:lnTo>
                    <a:pt x="2182" y="1679"/>
                  </a:lnTo>
                  <a:lnTo>
                    <a:pt x="2193" y="1692"/>
                  </a:lnTo>
                  <a:lnTo>
                    <a:pt x="2204" y="1715"/>
                  </a:lnTo>
                  <a:lnTo>
                    <a:pt x="2204" y="1733"/>
                  </a:lnTo>
                  <a:lnTo>
                    <a:pt x="2233" y="1740"/>
                  </a:lnTo>
                  <a:lnTo>
                    <a:pt x="2245" y="1750"/>
                  </a:lnTo>
                  <a:lnTo>
                    <a:pt x="2255" y="1749"/>
                  </a:lnTo>
                  <a:lnTo>
                    <a:pt x="2241" y="1722"/>
                  </a:lnTo>
                  <a:lnTo>
                    <a:pt x="2255" y="1715"/>
                  </a:lnTo>
                  <a:lnTo>
                    <a:pt x="2270" y="1739"/>
                  </a:lnTo>
                  <a:lnTo>
                    <a:pt x="2281" y="1753"/>
                  </a:lnTo>
                  <a:lnTo>
                    <a:pt x="2302" y="1740"/>
                  </a:lnTo>
                  <a:lnTo>
                    <a:pt x="2302" y="1701"/>
                  </a:lnTo>
                  <a:lnTo>
                    <a:pt x="2302" y="1679"/>
                  </a:lnTo>
                  <a:lnTo>
                    <a:pt x="2302" y="1661"/>
                  </a:lnTo>
                  <a:lnTo>
                    <a:pt x="2294" y="1618"/>
                  </a:lnTo>
                  <a:lnTo>
                    <a:pt x="2294" y="1604"/>
                  </a:lnTo>
                  <a:lnTo>
                    <a:pt x="2269" y="1588"/>
                  </a:lnTo>
                  <a:lnTo>
                    <a:pt x="2212" y="1567"/>
                  </a:lnTo>
                  <a:lnTo>
                    <a:pt x="2182" y="1564"/>
                  </a:lnTo>
                  <a:lnTo>
                    <a:pt x="2152" y="1561"/>
                  </a:lnTo>
                  <a:lnTo>
                    <a:pt x="2107" y="1495"/>
                  </a:lnTo>
                  <a:lnTo>
                    <a:pt x="2033" y="1420"/>
                  </a:lnTo>
                  <a:lnTo>
                    <a:pt x="1996" y="1377"/>
                  </a:lnTo>
                  <a:lnTo>
                    <a:pt x="1944" y="1327"/>
                  </a:lnTo>
                  <a:lnTo>
                    <a:pt x="1893" y="1288"/>
                  </a:lnTo>
                  <a:lnTo>
                    <a:pt x="1851" y="1271"/>
                  </a:lnTo>
                  <a:lnTo>
                    <a:pt x="1826" y="1285"/>
                  </a:lnTo>
                  <a:lnTo>
                    <a:pt x="1806" y="1307"/>
                  </a:lnTo>
                  <a:lnTo>
                    <a:pt x="1786" y="1354"/>
                  </a:lnTo>
                  <a:lnTo>
                    <a:pt x="1758" y="1379"/>
                  </a:lnTo>
                  <a:lnTo>
                    <a:pt x="1707" y="1323"/>
                  </a:lnTo>
                  <a:lnTo>
                    <a:pt x="1645" y="1282"/>
                  </a:lnTo>
                  <a:lnTo>
                    <a:pt x="1631" y="1263"/>
                  </a:lnTo>
                  <a:lnTo>
                    <a:pt x="1631" y="1246"/>
                  </a:lnTo>
                  <a:lnTo>
                    <a:pt x="1593" y="1248"/>
                  </a:lnTo>
                  <a:lnTo>
                    <a:pt x="1585" y="1274"/>
                  </a:lnTo>
                  <a:lnTo>
                    <a:pt x="1540" y="1274"/>
                  </a:lnTo>
                  <a:lnTo>
                    <a:pt x="1524" y="1248"/>
                  </a:lnTo>
                  <a:lnTo>
                    <a:pt x="1461" y="755"/>
                  </a:lnTo>
                  <a:lnTo>
                    <a:pt x="1404" y="343"/>
                  </a:lnTo>
                  <a:lnTo>
                    <a:pt x="1384" y="183"/>
                  </a:lnTo>
                  <a:close/>
                </a:path>
              </a:pathLst>
            </a:custGeom>
            <a:grpFill/>
            <a:ln w="9525">
              <a:solidFill>
                <a:srgbClr val="4B4B4B"/>
              </a:solidFill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ar-SA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203" name="Freeform 57">
              <a:extLst>
                <a:ext uri="{FF2B5EF4-FFF2-40B4-BE49-F238E27FC236}">
                  <a16:creationId xmlns:a16="http://schemas.microsoft.com/office/drawing/2014/main" id="{C3AE01AC-33D0-4936-B01C-96C4674B32F7}"/>
                </a:ext>
              </a:extLst>
            </p:cNvPr>
            <p:cNvSpPr>
              <a:spLocks/>
            </p:cNvSpPr>
            <p:nvPr/>
          </p:nvSpPr>
          <p:spPr bwMode="auto">
            <a:xfrm>
              <a:off x="857478" y="3554495"/>
              <a:ext cx="62080" cy="76630"/>
            </a:xfrm>
            <a:custGeom>
              <a:avLst/>
              <a:gdLst/>
              <a:ahLst/>
              <a:cxnLst>
                <a:cxn ang="0">
                  <a:pos x="0" y="236"/>
                </a:cxn>
                <a:cxn ang="0">
                  <a:pos x="44" y="236"/>
                </a:cxn>
                <a:cxn ang="0">
                  <a:pos x="51" y="215"/>
                </a:cxn>
                <a:cxn ang="0">
                  <a:pos x="51" y="207"/>
                </a:cxn>
                <a:cxn ang="0">
                  <a:pos x="61" y="189"/>
                </a:cxn>
                <a:cxn ang="0">
                  <a:pos x="76" y="169"/>
                </a:cxn>
                <a:cxn ang="0">
                  <a:pos x="82" y="160"/>
                </a:cxn>
                <a:cxn ang="0">
                  <a:pos x="85" y="155"/>
                </a:cxn>
                <a:cxn ang="0">
                  <a:pos x="98" y="176"/>
                </a:cxn>
                <a:cxn ang="0">
                  <a:pos x="112" y="165"/>
                </a:cxn>
                <a:cxn ang="0">
                  <a:pos x="112" y="160"/>
                </a:cxn>
                <a:cxn ang="0">
                  <a:pos x="112" y="143"/>
                </a:cxn>
                <a:cxn ang="0">
                  <a:pos x="125" y="132"/>
                </a:cxn>
                <a:cxn ang="0">
                  <a:pos x="129" y="132"/>
                </a:cxn>
                <a:cxn ang="0">
                  <a:pos x="146" y="125"/>
                </a:cxn>
                <a:cxn ang="0">
                  <a:pos x="154" y="125"/>
                </a:cxn>
                <a:cxn ang="0">
                  <a:pos x="165" y="117"/>
                </a:cxn>
                <a:cxn ang="0">
                  <a:pos x="165" y="108"/>
                </a:cxn>
                <a:cxn ang="0">
                  <a:pos x="147" y="79"/>
                </a:cxn>
                <a:cxn ang="0">
                  <a:pos x="140" y="79"/>
                </a:cxn>
                <a:cxn ang="0">
                  <a:pos x="136" y="79"/>
                </a:cxn>
                <a:cxn ang="0">
                  <a:pos x="136" y="64"/>
                </a:cxn>
                <a:cxn ang="0">
                  <a:pos x="137" y="58"/>
                </a:cxn>
                <a:cxn ang="0">
                  <a:pos x="157" y="44"/>
                </a:cxn>
                <a:cxn ang="0">
                  <a:pos x="165" y="44"/>
                </a:cxn>
                <a:cxn ang="0">
                  <a:pos x="191" y="39"/>
                </a:cxn>
                <a:cxn ang="0">
                  <a:pos x="161" y="14"/>
                </a:cxn>
                <a:cxn ang="0">
                  <a:pos x="143" y="0"/>
                </a:cxn>
                <a:cxn ang="0">
                  <a:pos x="123" y="14"/>
                </a:cxn>
                <a:cxn ang="0">
                  <a:pos x="104" y="35"/>
                </a:cxn>
                <a:cxn ang="0">
                  <a:pos x="105" y="44"/>
                </a:cxn>
                <a:cxn ang="0">
                  <a:pos x="111" y="60"/>
                </a:cxn>
                <a:cxn ang="0">
                  <a:pos x="112" y="69"/>
                </a:cxn>
                <a:cxn ang="0">
                  <a:pos x="112" y="76"/>
                </a:cxn>
                <a:cxn ang="0">
                  <a:pos x="105" y="83"/>
                </a:cxn>
                <a:cxn ang="0">
                  <a:pos x="96" y="87"/>
                </a:cxn>
                <a:cxn ang="0">
                  <a:pos x="78" y="76"/>
                </a:cxn>
                <a:cxn ang="0">
                  <a:pos x="61" y="79"/>
                </a:cxn>
                <a:cxn ang="0">
                  <a:pos x="72" y="99"/>
                </a:cxn>
                <a:cxn ang="0">
                  <a:pos x="76" y="118"/>
                </a:cxn>
                <a:cxn ang="0">
                  <a:pos x="75" y="139"/>
                </a:cxn>
                <a:cxn ang="0">
                  <a:pos x="65" y="118"/>
                </a:cxn>
                <a:cxn ang="0">
                  <a:pos x="51" y="103"/>
                </a:cxn>
                <a:cxn ang="0">
                  <a:pos x="43" y="99"/>
                </a:cxn>
                <a:cxn ang="0">
                  <a:pos x="28" y="110"/>
                </a:cxn>
                <a:cxn ang="0">
                  <a:pos x="25" y="118"/>
                </a:cxn>
                <a:cxn ang="0">
                  <a:pos x="11" y="129"/>
                </a:cxn>
                <a:cxn ang="0">
                  <a:pos x="14" y="164"/>
                </a:cxn>
                <a:cxn ang="0">
                  <a:pos x="19" y="169"/>
                </a:cxn>
                <a:cxn ang="0">
                  <a:pos x="26" y="176"/>
                </a:cxn>
                <a:cxn ang="0">
                  <a:pos x="33" y="182"/>
                </a:cxn>
                <a:cxn ang="0">
                  <a:pos x="43" y="186"/>
                </a:cxn>
                <a:cxn ang="0">
                  <a:pos x="44" y="200"/>
                </a:cxn>
                <a:cxn ang="0">
                  <a:pos x="42" y="214"/>
                </a:cxn>
                <a:cxn ang="0">
                  <a:pos x="35" y="223"/>
                </a:cxn>
                <a:cxn ang="0">
                  <a:pos x="0" y="236"/>
                </a:cxn>
              </a:cxnLst>
              <a:rect l="0" t="0" r="r" b="b"/>
              <a:pathLst>
                <a:path w="191" h="236">
                  <a:moveTo>
                    <a:pt x="0" y="236"/>
                  </a:moveTo>
                  <a:lnTo>
                    <a:pt x="44" y="236"/>
                  </a:lnTo>
                  <a:lnTo>
                    <a:pt x="51" y="215"/>
                  </a:lnTo>
                  <a:lnTo>
                    <a:pt x="51" y="207"/>
                  </a:lnTo>
                  <a:lnTo>
                    <a:pt x="61" y="189"/>
                  </a:lnTo>
                  <a:lnTo>
                    <a:pt x="76" y="169"/>
                  </a:lnTo>
                  <a:lnTo>
                    <a:pt x="82" y="160"/>
                  </a:lnTo>
                  <a:lnTo>
                    <a:pt x="85" y="155"/>
                  </a:lnTo>
                  <a:lnTo>
                    <a:pt x="98" y="176"/>
                  </a:lnTo>
                  <a:lnTo>
                    <a:pt x="112" y="165"/>
                  </a:lnTo>
                  <a:lnTo>
                    <a:pt x="112" y="160"/>
                  </a:lnTo>
                  <a:lnTo>
                    <a:pt x="112" y="143"/>
                  </a:lnTo>
                  <a:lnTo>
                    <a:pt x="125" y="132"/>
                  </a:lnTo>
                  <a:lnTo>
                    <a:pt x="129" y="132"/>
                  </a:lnTo>
                  <a:lnTo>
                    <a:pt x="146" y="125"/>
                  </a:lnTo>
                  <a:lnTo>
                    <a:pt x="154" y="125"/>
                  </a:lnTo>
                  <a:lnTo>
                    <a:pt x="165" y="117"/>
                  </a:lnTo>
                  <a:lnTo>
                    <a:pt x="165" y="108"/>
                  </a:lnTo>
                  <a:lnTo>
                    <a:pt x="147" y="79"/>
                  </a:lnTo>
                  <a:lnTo>
                    <a:pt x="140" y="79"/>
                  </a:lnTo>
                  <a:lnTo>
                    <a:pt x="136" y="79"/>
                  </a:lnTo>
                  <a:lnTo>
                    <a:pt x="136" y="64"/>
                  </a:lnTo>
                  <a:lnTo>
                    <a:pt x="137" y="58"/>
                  </a:lnTo>
                  <a:lnTo>
                    <a:pt x="157" y="44"/>
                  </a:lnTo>
                  <a:lnTo>
                    <a:pt x="165" y="44"/>
                  </a:lnTo>
                  <a:lnTo>
                    <a:pt x="191" y="39"/>
                  </a:lnTo>
                  <a:lnTo>
                    <a:pt x="161" y="14"/>
                  </a:lnTo>
                  <a:lnTo>
                    <a:pt x="143" y="0"/>
                  </a:lnTo>
                  <a:lnTo>
                    <a:pt x="123" y="14"/>
                  </a:lnTo>
                  <a:lnTo>
                    <a:pt x="104" y="35"/>
                  </a:lnTo>
                  <a:lnTo>
                    <a:pt x="105" y="44"/>
                  </a:lnTo>
                  <a:lnTo>
                    <a:pt x="111" y="60"/>
                  </a:lnTo>
                  <a:lnTo>
                    <a:pt x="112" y="69"/>
                  </a:lnTo>
                  <a:lnTo>
                    <a:pt x="112" y="76"/>
                  </a:lnTo>
                  <a:lnTo>
                    <a:pt x="105" y="83"/>
                  </a:lnTo>
                  <a:lnTo>
                    <a:pt x="96" y="87"/>
                  </a:lnTo>
                  <a:lnTo>
                    <a:pt x="78" y="76"/>
                  </a:lnTo>
                  <a:lnTo>
                    <a:pt x="61" y="79"/>
                  </a:lnTo>
                  <a:lnTo>
                    <a:pt x="72" y="99"/>
                  </a:lnTo>
                  <a:lnTo>
                    <a:pt x="76" y="118"/>
                  </a:lnTo>
                  <a:lnTo>
                    <a:pt x="75" y="139"/>
                  </a:lnTo>
                  <a:lnTo>
                    <a:pt x="65" y="118"/>
                  </a:lnTo>
                  <a:lnTo>
                    <a:pt x="51" y="103"/>
                  </a:lnTo>
                  <a:lnTo>
                    <a:pt x="43" y="99"/>
                  </a:lnTo>
                  <a:lnTo>
                    <a:pt x="28" y="110"/>
                  </a:lnTo>
                  <a:lnTo>
                    <a:pt x="25" y="118"/>
                  </a:lnTo>
                  <a:lnTo>
                    <a:pt x="11" y="129"/>
                  </a:lnTo>
                  <a:lnTo>
                    <a:pt x="14" y="164"/>
                  </a:lnTo>
                  <a:lnTo>
                    <a:pt x="19" y="169"/>
                  </a:lnTo>
                  <a:lnTo>
                    <a:pt x="26" y="176"/>
                  </a:lnTo>
                  <a:lnTo>
                    <a:pt x="33" y="182"/>
                  </a:lnTo>
                  <a:lnTo>
                    <a:pt x="43" y="186"/>
                  </a:lnTo>
                  <a:lnTo>
                    <a:pt x="44" y="200"/>
                  </a:lnTo>
                  <a:lnTo>
                    <a:pt x="42" y="214"/>
                  </a:lnTo>
                  <a:lnTo>
                    <a:pt x="35" y="223"/>
                  </a:lnTo>
                  <a:lnTo>
                    <a:pt x="0" y="236"/>
                  </a:lnTo>
                  <a:close/>
                </a:path>
              </a:pathLst>
            </a:custGeom>
            <a:grpFill/>
            <a:ln w="9525">
              <a:solidFill>
                <a:srgbClr val="4B4B4B"/>
              </a:solidFill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ar-SA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204" name="Freeform 58">
              <a:extLst>
                <a:ext uri="{FF2B5EF4-FFF2-40B4-BE49-F238E27FC236}">
                  <a16:creationId xmlns:a16="http://schemas.microsoft.com/office/drawing/2014/main" id="{EA1C7E63-DDE1-46D3-89C2-91644A7429C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347" y="3444885"/>
              <a:ext cx="28130" cy="23280"/>
            </a:xfrm>
            <a:custGeom>
              <a:avLst/>
              <a:gdLst/>
              <a:ahLst/>
              <a:cxnLst>
                <a:cxn ang="0">
                  <a:pos x="0" y="29"/>
                </a:cxn>
                <a:cxn ang="0">
                  <a:pos x="24" y="52"/>
                </a:cxn>
                <a:cxn ang="0">
                  <a:pos x="49" y="70"/>
                </a:cxn>
                <a:cxn ang="0">
                  <a:pos x="64" y="70"/>
                </a:cxn>
                <a:cxn ang="0">
                  <a:pos x="78" y="70"/>
                </a:cxn>
                <a:cxn ang="0">
                  <a:pos x="86" y="50"/>
                </a:cxn>
                <a:cxn ang="0">
                  <a:pos x="86" y="39"/>
                </a:cxn>
                <a:cxn ang="0">
                  <a:pos x="67" y="0"/>
                </a:cxn>
                <a:cxn ang="0">
                  <a:pos x="57" y="0"/>
                </a:cxn>
                <a:cxn ang="0">
                  <a:pos x="43" y="11"/>
                </a:cxn>
                <a:cxn ang="0">
                  <a:pos x="24" y="11"/>
                </a:cxn>
                <a:cxn ang="0">
                  <a:pos x="0" y="29"/>
                </a:cxn>
              </a:cxnLst>
              <a:rect l="0" t="0" r="r" b="b"/>
              <a:pathLst>
                <a:path w="86" h="70">
                  <a:moveTo>
                    <a:pt x="0" y="29"/>
                  </a:moveTo>
                  <a:lnTo>
                    <a:pt x="24" y="52"/>
                  </a:lnTo>
                  <a:lnTo>
                    <a:pt x="49" y="70"/>
                  </a:lnTo>
                  <a:lnTo>
                    <a:pt x="64" y="70"/>
                  </a:lnTo>
                  <a:lnTo>
                    <a:pt x="78" y="70"/>
                  </a:lnTo>
                  <a:lnTo>
                    <a:pt x="86" y="50"/>
                  </a:lnTo>
                  <a:lnTo>
                    <a:pt x="86" y="39"/>
                  </a:lnTo>
                  <a:lnTo>
                    <a:pt x="67" y="0"/>
                  </a:lnTo>
                  <a:lnTo>
                    <a:pt x="57" y="0"/>
                  </a:lnTo>
                  <a:lnTo>
                    <a:pt x="43" y="11"/>
                  </a:lnTo>
                  <a:lnTo>
                    <a:pt x="24" y="11"/>
                  </a:lnTo>
                  <a:lnTo>
                    <a:pt x="0" y="29"/>
                  </a:lnTo>
                  <a:close/>
                </a:path>
              </a:pathLst>
            </a:custGeom>
            <a:grpFill/>
            <a:ln w="9525">
              <a:solidFill>
                <a:srgbClr val="4B4B4B"/>
              </a:solidFill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ar-SA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205" name="Freeform 59">
              <a:extLst>
                <a:ext uri="{FF2B5EF4-FFF2-40B4-BE49-F238E27FC236}">
                  <a16:creationId xmlns:a16="http://schemas.microsoft.com/office/drawing/2014/main" id="{D90AD09E-2E93-4BE1-B4DA-01286FF8CB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8487" y="3294534"/>
              <a:ext cx="44620" cy="41710"/>
            </a:xfrm>
            <a:custGeom>
              <a:avLst/>
              <a:gdLst/>
              <a:ahLst/>
              <a:cxnLst>
                <a:cxn ang="0">
                  <a:pos x="101" y="118"/>
                </a:cxn>
                <a:cxn ang="0">
                  <a:pos x="126" y="118"/>
                </a:cxn>
                <a:cxn ang="0">
                  <a:pos x="139" y="118"/>
                </a:cxn>
                <a:cxn ang="0">
                  <a:pos x="119" y="85"/>
                </a:cxn>
                <a:cxn ang="0">
                  <a:pos x="101" y="67"/>
                </a:cxn>
                <a:cxn ang="0">
                  <a:pos x="87" y="55"/>
                </a:cxn>
                <a:cxn ang="0">
                  <a:pos x="87" y="43"/>
                </a:cxn>
                <a:cxn ang="0">
                  <a:pos x="77" y="35"/>
                </a:cxn>
                <a:cxn ang="0">
                  <a:pos x="51" y="35"/>
                </a:cxn>
                <a:cxn ang="0">
                  <a:pos x="26" y="26"/>
                </a:cxn>
                <a:cxn ang="0">
                  <a:pos x="19" y="17"/>
                </a:cxn>
                <a:cxn ang="0">
                  <a:pos x="14" y="0"/>
                </a:cxn>
                <a:cxn ang="0">
                  <a:pos x="1" y="18"/>
                </a:cxn>
                <a:cxn ang="0">
                  <a:pos x="1" y="18"/>
                </a:cxn>
                <a:cxn ang="0">
                  <a:pos x="0" y="26"/>
                </a:cxn>
                <a:cxn ang="0">
                  <a:pos x="0" y="32"/>
                </a:cxn>
                <a:cxn ang="0">
                  <a:pos x="1" y="35"/>
                </a:cxn>
                <a:cxn ang="0">
                  <a:pos x="1" y="35"/>
                </a:cxn>
                <a:cxn ang="0">
                  <a:pos x="4" y="40"/>
                </a:cxn>
                <a:cxn ang="0">
                  <a:pos x="5" y="47"/>
                </a:cxn>
                <a:cxn ang="0">
                  <a:pos x="5" y="47"/>
                </a:cxn>
                <a:cxn ang="0">
                  <a:pos x="8" y="54"/>
                </a:cxn>
                <a:cxn ang="0">
                  <a:pos x="8" y="54"/>
                </a:cxn>
                <a:cxn ang="0">
                  <a:pos x="9" y="57"/>
                </a:cxn>
                <a:cxn ang="0">
                  <a:pos x="9" y="57"/>
                </a:cxn>
                <a:cxn ang="0">
                  <a:pos x="5" y="58"/>
                </a:cxn>
                <a:cxn ang="0">
                  <a:pos x="5" y="58"/>
                </a:cxn>
                <a:cxn ang="0">
                  <a:pos x="7" y="58"/>
                </a:cxn>
                <a:cxn ang="0">
                  <a:pos x="14" y="60"/>
                </a:cxn>
                <a:cxn ang="0">
                  <a:pos x="14" y="60"/>
                </a:cxn>
                <a:cxn ang="0">
                  <a:pos x="29" y="61"/>
                </a:cxn>
                <a:cxn ang="0">
                  <a:pos x="29" y="61"/>
                </a:cxn>
                <a:cxn ang="0">
                  <a:pos x="30" y="60"/>
                </a:cxn>
                <a:cxn ang="0">
                  <a:pos x="30" y="60"/>
                </a:cxn>
                <a:cxn ang="0">
                  <a:pos x="33" y="60"/>
                </a:cxn>
                <a:cxn ang="0">
                  <a:pos x="33" y="60"/>
                </a:cxn>
                <a:cxn ang="0">
                  <a:pos x="44" y="62"/>
                </a:cxn>
                <a:cxn ang="0">
                  <a:pos x="50" y="62"/>
                </a:cxn>
                <a:cxn ang="0">
                  <a:pos x="53" y="62"/>
                </a:cxn>
                <a:cxn ang="0">
                  <a:pos x="61" y="69"/>
                </a:cxn>
                <a:cxn ang="0">
                  <a:pos x="66" y="79"/>
                </a:cxn>
                <a:cxn ang="0">
                  <a:pos x="75" y="108"/>
                </a:cxn>
                <a:cxn ang="0">
                  <a:pos x="93" y="128"/>
                </a:cxn>
                <a:cxn ang="0">
                  <a:pos x="101" y="118"/>
                </a:cxn>
              </a:cxnLst>
              <a:rect l="0" t="0" r="r" b="b"/>
              <a:pathLst>
                <a:path w="139" h="128">
                  <a:moveTo>
                    <a:pt x="101" y="118"/>
                  </a:moveTo>
                  <a:lnTo>
                    <a:pt x="126" y="118"/>
                  </a:lnTo>
                  <a:lnTo>
                    <a:pt x="139" y="118"/>
                  </a:lnTo>
                  <a:lnTo>
                    <a:pt x="119" y="85"/>
                  </a:lnTo>
                  <a:lnTo>
                    <a:pt x="101" y="67"/>
                  </a:lnTo>
                  <a:lnTo>
                    <a:pt x="87" y="55"/>
                  </a:lnTo>
                  <a:lnTo>
                    <a:pt x="87" y="43"/>
                  </a:lnTo>
                  <a:lnTo>
                    <a:pt x="77" y="35"/>
                  </a:lnTo>
                  <a:lnTo>
                    <a:pt x="51" y="35"/>
                  </a:lnTo>
                  <a:lnTo>
                    <a:pt x="26" y="26"/>
                  </a:lnTo>
                  <a:lnTo>
                    <a:pt x="19" y="17"/>
                  </a:lnTo>
                  <a:lnTo>
                    <a:pt x="14" y="0"/>
                  </a:lnTo>
                  <a:lnTo>
                    <a:pt x="1" y="18"/>
                  </a:lnTo>
                  <a:lnTo>
                    <a:pt x="1" y="18"/>
                  </a:lnTo>
                  <a:lnTo>
                    <a:pt x="0" y="26"/>
                  </a:lnTo>
                  <a:lnTo>
                    <a:pt x="0" y="32"/>
                  </a:lnTo>
                  <a:lnTo>
                    <a:pt x="1" y="35"/>
                  </a:lnTo>
                  <a:lnTo>
                    <a:pt x="1" y="35"/>
                  </a:lnTo>
                  <a:lnTo>
                    <a:pt x="4" y="40"/>
                  </a:lnTo>
                  <a:lnTo>
                    <a:pt x="5" y="47"/>
                  </a:lnTo>
                  <a:lnTo>
                    <a:pt x="5" y="47"/>
                  </a:lnTo>
                  <a:lnTo>
                    <a:pt x="8" y="54"/>
                  </a:lnTo>
                  <a:lnTo>
                    <a:pt x="8" y="54"/>
                  </a:lnTo>
                  <a:lnTo>
                    <a:pt x="9" y="57"/>
                  </a:lnTo>
                  <a:lnTo>
                    <a:pt x="9" y="57"/>
                  </a:lnTo>
                  <a:lnTo>
                    <a:pt x="5" y="58"/>
                  </a:lnTo>
                  <a:lnTo>
                    <a:pt x="5" y="58"/>
                  </a:lnTo>
                  <a:lnTo>
                    <a:pt x="7" y="58"/>
                  </a:lnTo>
                  <a:lnTo>
                    <a:pt x="14" y="60"/>
                  </a:lnTo>
                  <a:lnTo>
                    <a:pt x="14" y="60"/>
                  </a:lnTo>
                  <a:lnTo>
                    <a:pt x="29" y="61"/>
                  </a:lnTo>
                  <a:lnTo>
                    <a:pt x="29" y="61"/>
                  </a:lnTo>
                  <a:lnTo>
                    <a:pt x="30" y="60"/>
                  </a:lnTo>
                  <a:lnTo>
                    <a:pt x="30" y="60"/>
                  </a:lnTo>
                  <a:lnTo>
                    <a:pt x="33" y="60"/>
                  </a:lnTo>
                  <a:lnTo>
                    <a:pt x="33" y="60"/>
                  </a:lnTo>
                  <a:lnTo>
                    <a:pt x="44" y="62"/>
                  </a:lnTo>
                  <a:lnTo>
                    <a:pt x="50" y="62"/>
                  </a:lnTo>
                  <a:lnTo>
                    <a:pt x="53" y="62"/>
                  </a:lnTo>
                  <a:lnTo>
                    <a:pt x="61" y="69"/>
                  </a:lnTo>
                  <a:lnTo>
                    <a:pt x="66" y="79"/>
                  </a:lnTo>
                  <a:lnTo>
                    <a:pt x="75" y="108"/>
                  </a:lnTo>
                  <a:lnTo>
                    <a:pt x="93" y="128"/>
                  </a:lnTo>
                  <a:lnTo>
                    <a:pt x="101" y="118"/>
                  </a:lnTo>
                  <a:close/>
                </a:path>
              </a:pathLst>
            </a:custGeom>
            <a:grpFill/>
            <a:ln w="9525">
              <a:solidFill>
                <a:srgbClr val="4B4B4B"/>
              </a:solidFill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ar-SA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206" name="Freeform 60">
              <a:extLst>
                <a:ext uri="{FF2B5EF4-FFF2-40B4-BE49-F238E27FC236}">
                  <a16:creationId xmlns:a16="http://schemas.microsoft.com/office/drawing/2014/main" id="{5615AF68-F9D1-4B2C-9C02-46CA64C15609}"/>
                </a:ext>
              </a:extLst>
            </p:cNvPr>
            <p:cNvSpPr>
              <a:spLocks/>
            </p:cNvSpPr>
            <p:nvPr/>
          </p:nvSpPr>
          <p:spPr bwMode="auto">
            <a:xfrm>
              <a:off x="1492828" y="3352734"/>
              <a:ext cx="38800" cy="30070"/>
            </a:xfrm>
            <a:custGeom>
              <a:avLst/>
              <a:gdLst/>
              <a:ahLst/>
              <a:cxnLst>
                <a:cxn ang="0">
                  <a:pos x="0" y="56"/>
                </a:cxn>
                <a:cxn ang="0">
                  <a:pos x="26" y="73"/>
                </a:cxn>
                <a:cxn ang="0">
                  <a:pos x="34" y="73"/>
                </a:cxn>
                <a:cxn ang="0">
                  <a:pos x="59" y="92"/>
                </a:cxn>
                <a:cxn ang="0">
                  <a:pos x="70" y="92"/>
                </a:cxn>
                <a:cxn ang="0">
                  <a:pos x="83" y="92"/>
                </a:cxn>
                <a:cxn ang="0">
                  <a:pos x="98" y="92"/>
                </a:cxn>
                <a:cxn ang="0">
                  <a:pos x="109" y="74"/>
                </a:cxn>
                <a:cxn ang="0">
                  <a:pos x="109" y="66"/>
                </a:cxn>
                <a:cxn ang="0">
                  <a:pos x="120" y="56"/>
                </a:cxn>
                <a:cxn ang="0">
                  <a:pos x="120" y="36"/>
                </a:cxn>
                <a:cxn ang="0">
                  <a:pos x="120" y="30"/>
                </a:cxn>
                <a:cxn ang="0">
                  <a:pos x="102" y="0"/>
                </a:cxn>
                <a:cxn ang="0">
                  <a:pos x="83" y="0"/>
                </a:cxn>
                <a:cxn ang="0">
                  <a:pos x="44" y="0"/>
                </a:cxn>
                <a:cxn ang="0">
                  <a:pos x="29" y="0"/>
                </a:cxn>
                <a:cxn ang="0">
                  <a:pos x="0" y="14"/>
                </a:cxn>
                <a:cxn ang="0">
                  <a:pos x="0" y="25"/>
                </a:cxn>
                <a:cxn ang="0">
                  <a:pos x="0" y="56"/>
                </a:cxn>
              </a:cxnLst>
              <a:rect l="0" t="0" r="r" b="b"/>
              <a:pathLst>
                <a:path w="120" h="92">
                  <a:moveTo>
                    <a:pt x="0" y="56"/>
                  </a:moveTo>
                  <a:lnTo>
                    <a:pt x="26" y="73"/>
                  </a:lnTo>
                  <a:lnTo>
                    <a:pt x="34" y="73"/>
                  </a:lnTo>
                  <a:lnTo>
                    <a:pt x="59" y="92"/>
                  </a:lnTo>
                  <a:lnTo>
                    <a:pt x="70" y="92"/>
                  </a:lnTo>
                  <a:lnTo>
                    <a:pt x="83" y="92"/>
                  </a:lnTo>
                  <a:lnTo>
                    <a:pt x="98" y="92"/>
                  </a:lnTo>
                  <a:lnTo>
                    <a:pt x="109" y="74"/>
                  </a:lnTo>
                  <a:lnTo>
                    <a:pt x="109" y="66"/>
                  </a:lnTo>
                  <a:lnTo>
                    <a:pt x="120" y="56"/>
                  </a:lnTo>
                  <a:lnTo>
                    <a:pt x="120" y="36"/>
                  </a:lnTo>
                  <a:lnTo>
                    <a:pt x="120" y="30"/>
                  </a:lnTo>
                  <a:lnTo>
                    <a:pt x="102" y="0"/>
                  </a:lnTo>
                  <a:lnTo>
                    <a:pt x="83" y="0"/>
                  </a:lnTo>
                  <a:lnTo>
                    <a:pt x="44" y="0"/>
                  </a:lnTo>
                  <a:lnTo>
                    <a:pt x="29" y="0"/>
                  </a:lnTo>
                  <a:lnTo>
                    <a:pt x="0" y="14"/>
                  </a:lnTo>
                  <a:lnTo>
                    <a:pt x="0" y="25"/>
                  </a:lnTo>
                  <a:lnTo>
                    <a:pt x="0" y="56"/>
                  </a:lnTo>
                  <a:close/>
                </a:path>
              </a:pathLst>
            </a:custGeom>
            <a:grpFill/>
            <a:ln w="9525">
              <a:solidFill>
                <a:srgbClr val="4B4B4B"/>
              </a:solidFill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ar-SA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207" name="Freeform 61">
              <a:extLst>
                <a:ext uri="{FF2B5EF4-FFF2-40B4-BE49-F238E27FC236}">
                  <a16:creationId xmlns:a16="http://schemas.microsoft.com/office/drawing/2014/main" id="{3218FA98-208D-43EA-A329-D303770B1D1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41418" y="3370194"/>
              <a:ext cx="13580" cy="21340"/>
            </a:xfrm>
            <a:custGeom>
              <a:avLst/>
              <a:gdLst/>
              <a:ahLst/>
              <a:cxnLst>
                <a:cxn ang="0">
                  <a:pos x="25" y="68"/>
                </a:cxn>
                <a:cxn ang="0">
                  <a:pos x="25" y="51"/>
                </a:cxn>
                <a:cxn ang="0">
                  <a:pos x="33" y="39"/>
                </a:cxn>
                <a:cxn ang="0">
                  <a:pos x="44" y="27"/>
                </a:cxn>
                <a:cxn ang="0">
                  <a:pos x="44" y="13"/>
                </a:cxn>
                <a:cxn ang="0">
                  <a:pos x="44" y="0"/>
                </a:cxn>
                <a:cxn ang="0">
                  <a:pos x="25" y="14"/>
                </a:cxn>
                <a:cxn ang="0">
                  <a:pos x="0" y="39"/>
                </a:cxn>
                <a:cxn ang="0">
                  <a:pos x="0" y="51"/>
                </a:cxn>
                <a:cxn ang="0">
                  <a:pos x="0" y="63"/>
                </a:cxn>
                <a:cxn ang="0">
                  <a:pos x="25" y="68"/>
                </a:cxn>
              </a:cxnLst>
              <a:rect l="0" t="0" r="r" b="b"/>
              <a:pathLst>
                <a:path w="44" h="68">
                  <a:moveTo>
                    <a:pt x="25" y="68"/>
                  </a:moveTo>
                  <a:lnTo>
                    <a:pt x="25" y="51"/>
                  </a:lnTo>
                  <a:lnTo>
                    <a:pt x="33" y="39"/>
                  </a:lnTo>
                  <a:lnTo>
                    <a:pt x="44" y="27"/>
                  </a:lnTo>
                  <a:lnTo>
                    <a:pt x="44" y="13"/>
                  </a:lnTo>
                  <a:lnTo>
                    <a:pt x="44" y="0"/>
                  </a:lnTo>
                  <a:lnTo>
                    <a:pt x="25" y="14"/>
                  </a:lnTo>
                  <a:lnTo>
                    <a:pt x="0" y="39"/>
                  </a:lnTo>
                  <a:lnTo>
                    <a:pt x="0" y="51"/>
                  </a:lnTo>
                  <a:lnTo>
                    <a:pt x="0" y="63"/>
                  </a:lnTo>
                  <a:lnTo>
                    <a:pt x="25" y="68"/>
                  </a:lnTo>
                  <a:close/>
                </a:path>
              </a:pathLst>
            </a:custGeom>
            <a:grpFill/>
            <a:ln w="9525">
              <a:solidFill>
                <a:srgbClr val="4B4B4B"/>
              </a:solidFill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ar-SA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208" name="Freeform 62">
              <a:extLst>
                <a:ext uri="{FF2B5EF4-FFF2-40B4-BE49-F238E27FC236}">
                  <a16:creationId xmlns:a16="http://schemas.microsoft.com/office/drawing/2014/main" id="{073B9814-0A11-48DE-BD5D-DD62960BCB0A}"/>
                </a:ext>
              </a:extLst>
            </p:cNvPr>
            <p:cNvSpPr>
              <a:spLocks/>
            </p:cNvSpPr>
            <p:nvPr/>
          </p:nvSpPr>
          <p:spPr bwMode="auto">
            <a:xfrm>
              <a:off x="1614078" y="3404145"/>
              <a:ext cx="47530" cy="35890"/>
            </a:xfrm>
            <a:custGeom>
              <a:avLst/>
              <a:gdLst/>
              <a:ahLst/>
              <a:cxnLst>
                <a:cxn ang="0">
                  <a:pos x="0" y="21"/>
                </a:cxn>
                <a:cxn ang="0">
                  <a:pos x="17" y="21"/>
                </a:cxn>
                <a:cxn ang="0">
                  <a:pos x="32" y="21"/>
                </a:cxn>
                <a:cxn ang="0">
                  <a:pos x="32" y="8"/>
                </a:cxn>
                <a:cxn ang="0">
                  <a:pos x="54" y="0"/>
                </a:cxn>
                <a:cxn ang="0">
                  <a:pos x="74" y="0"/>
                </a:cxn>
                <a:cxn ang="0">
                  <a:pos x="85" y="0"/>
                </a:cxn>
                <a:cxn ang="0">
                  <a:pos x="96" y="10"/>
                </a:cxn>
                <a:cxn ang="0">
                  <a:pos x="106" y="21"/>
                </a:cxn>
                <a:cxn ang="0">
                  <a:pos x="118" y="44"/>
                </a:cxn>
                <a:cxn ang="0">
                  <a:pos x="136" y="44"/>
                </a:cxn>
                <a:cxn ang="0">
                  <a:pos x="149" y="74"/>
                </a:cxn>
                <a:cxn ang="0">
                  <a:pos x="149" y="96"/>
                </a:cxn>
                <a:cxn ang="0">
                  <a:pos x="149" y="111"/>
                </a:cxn>
                <a:cxn ang="0">
                  <a:pos x="131" y="111"/>
                </a:cxn>
                <a:cxn ang="0">
                  <a:pos x="115" y="94"/>
                </a:cxn>
                <a:cxn ang="0">
                  <a:pos x="101" y="82"/>
                </a:cxn>
                <a:cxn ang="0">
                  <a:pos x="74" y="94"/>
                </a:cxn>
                <a:cxn ang="0">
                  <a:pos x="57" y="103"/>
                </a:cxn>
                <a:cxn ang="0">
                  <a:pos x="38" y="89"/>
                </a:cxn>
                <a:cxn ang="0">
                  <a:pos x="27" y="76"/>
                </a:cxn>
                <a:cxn ang="0">
                  <a:pos x="0" y="56"/>
                </a:cxn>
                <a:cxn ang="0">
                  <a:pos x="0" y="43"/>
                </a:cxn>
                <a:cxn ang="0">
                  <a:pos x="0" y="21"/>
                </a:cxn>
              </a:cxnLst>
              <a:rect l="0" t="0" r="r" b="b"/>
              <a:pathLst>
                <a:path w="149" h="111">
                  <a:moveTo>
                    <a:pt x="0" y="21"/>
                  </a:moveTo>
                  <a:lnTo>
                    <a:pt x="17" y="21"/>
                  </a:lnTo>
                  <a:lnTo>
                    <a:pt x="32" y="21"/>
                  </a:lnTo>
                  <a:lnTo>
                    <a:pt x="32" y="8"/>
                  </a:lnTo>
                  <a:lnTo>
                    <a:pt x="54" y="0"/>
                  </a:lnTo>
                  <a:lnTo>
                    <a:pt x="74" y="0"/>
                  </a:lnTo>
                  <a:lnTo>
                    <a:pt x="85" y="0"/>
                  </a:lnTo>
                  <a:lnTo>
                    <a:pt x="96" y="10"/>
                  </a:lnTo>
                  <a:lnTo>
                    <a:pt x="106" y="21"/>
                  </a:lnTo>
                  <a:lnTo>
                    <a:pt x="118" y="44"/>
                  </a:lnTo>
                  <a:lnTo>
                    <a:pt x="136" y="44"/>
                  </a:lnTo>
                  <a:lnTo>
                    <a:pt x="149" y="74"/>
                  </a:lnTo>
                  <a:lnTo>
                    <a:pt x="149" y="96"/>
                  </a:lnTo>
                  <a:lnTo>
                    <a:pt x="149" y="111"/>
                  </a:lnTo>
                  <a:lnTo>
                    <a:pt x="131" y="111"/>
                  </a:lnTo>
                  <a:lnTo>
                    <a:pt x="115" y="94"/>
                  </a:lnTo>
                  <a:lnTo>
                    <a:pt x="101" y="82"/>
                  </a:lnTo>
                  <a:lnTo>
                    <a:pt x="74" y="94"/>
                  </a:lnTo>
                  <a:lnTo>
                    <a:pt x="57" y="103"/>
                  </a:lnTo>
                  <a:lnTo>
                    <a:pt x="38" y="89"/>
                  </a:lnTo>
                  <a:lnTo>
                    <a:pt x="27" y="76"/>
                  </a:lnTo>
                  <a:lnTo>
                    <a:pt x="0" y="56"/>
                  </a:lnTo>
                  <a:lnTo>
                    <a:pt x="0" y="43"/>
                  </a:lnTo>
                  <a:lnTo>
                    <a:pt x="0" y="21"/>
                  </a:lnTo>
                  <a:close/>
                </a:path>
              </a:pathLst>
            </a:custGeom>
            <a:grpFill/>
            <a:ln w="9525">
              <a:solidFill>
                <a:srgbClr val="4B4B4B"/>
              </a:solidFill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ar-SA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209" name="Freeform 63">
              <a:extLst>
                <a:ext uri="{FF2B5EF4-FFF2-40B4-BE49-F238E27FC236}">
                  <a16:creationId xmlns:a16="http://schemas.microsoft.com/office/drawing/2014/main" id="{DAA0B97C-F486-4F24-89D1-9A5543D0330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02348" y="3448765"/>
              <a:ext cx="45590" cy="13580"/>
            </a:xfrm>
            <a:custGeom>
              <a:avLst/>
              <a:gdLst/>
              <a:ahLst/>
              <a:cxnLst>
                <a:cxn ang="0">
                  <a:pos x="22" y="33"/>
                </a:cxn>
                <a:cxn ang="0">
                  <a:pos x="36" y="33"/>
                </a:cxn>
                <a:cxn ang="0">
                  <a:pos x="52" y="33"/>
                </a:cxn>
                <a:cxn ang="0">
                  <a:pos x="62" y="33"/>
                </a:cxn>
                <a:cxn ang="0">
                  <a:pos x="77" y="33"/>
                </a:cxn>
                <a:cxn ang="0">
                  <a:pos x="88" y="33"/>
                </a:cxn>
                <a:cxn ang="0">
                  <a:pos x="99" y="33"/>
                </a:cxn>
                <a:cxn ang="0">
                  <a:pos x="99" y="43"/>
                </a:cxn>
                <a:cxn ang="0">
                  <a:pos x="111" y="38"/>
                </a:cxn>
                <a:cxn ang="0">
                  <a:pos x="140" y="19"/>
                </a:cxn>
                <a:cxn ang="0">
                  <a:pos x="80" y="19"/>
                </a:cxn>
                <a:cxn ang="0">
                  <a:pos x="68" y="0"/>
                </a:cxn>
                <a:cxn ang="0">
                  <a:pos x="47" y="0"/>
                </a:cxn>
                <a:cxn ang="0">
                  <a:pos x="7" y="0"/>
                </a:cxn>
                <a:cxn ang="0">
                  <a:pos x="0" y="0"/>
                </a:cxn>
                <a:cxn ang="0">
                  <a:pos x="0" y="11"/>
                </a:cxn>
                <a:cxn ang="0">
                  <a:pos x="0" y="21"/>
                </a:cxn>
                <a:cxn ang="0">
                  <a:pos x="0" y="29"/>
                </a:cxn>
                <a:cxn ang="0">
                  <a:pos x="22" y="33"/>
                </a:cxn>
              </a:cxnLst>
              <a:rect l="0" t="0" r="r" b="b"/>
              <a:pathLst>
                <a:path w="140" h="43">
                  <a:moveTo>
                    <a:pt x="22" y="33"/>
                  </a:moveTo>
                  <a:lnTo>
                    <a:pt x="36" y="33"/>
                  </a:lnTo>
                  <a:lnTo>
                    <a:pt x="52" y="33"/>
                  </a:lnTo>
                  <a:lnTo>
                    <a:pt x="62" y="33"/>
                  </a:lnTo>
                  <a:lnTo>
                    <a:pt x="77" y="33"/>
                  </a:lnTo>
                  <a:lnTo>
                    <a:pt x="88" y="33"/>
                  </a:lnTo>
                  <a:lnTo>
                    <a:pt x="99" y="33"/>
                  </a:lnTo>
                  <a:lnTo>
                    <a:pt x="99" y="43"/>
                  </a:lnTo>
                  <a:lnTo>
                    <a:pt x="111" y="38"/>
                  </a:lnTo>
                  <a:lnTo>
                    <a:pt x="140" y="19"/>
                  </a:lnTo>
                  <a:lnTo>
                    <a:pt x="80" y="19"/>
                  </a:lnTo>
                  <a:lnTo>
                    <a:pt x="68" y="0"/>
                  </a:lnTo>
                  <a:lnTo>
                    <a:pt x="47" y="0"/>
                  </a:lnTo>
                  <a:lnTo>
                    <a:pt x="7" y="0"/>
                  </a:lnTo>
                  <a:lnTo>
                    <a:pt x="0" y="0"/>
                  </a:lnTo>
                  <a:lnTo>
                    <a:pt x="0" y="11"/>
                  </a:lnTo>
                  <a:lnTo>
                    <a:pt x="0" y="21"/>
                  </a:lnTo>
                  <a:lnTo>
                    <a:pt x="0" y="29"/>
                  </a:lnTo>
                  <a:lnTo>
                    <a:pt x="22" y="33"/>
                  </a:lnTo>
                  <a:close/>
                </a:path>
              </a:pathLst>
            </a:custGeom>
            <a:grpFill/>
            <a:ln w="9525">
              <a:solidFill>
                <a:srgbClr val="4B4B4B"/>
              </a:solidFill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ar-SA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210" name="Freeform 64">
              <a:extLst>
                <a:ext uri="{FF2B5EF4-FFF2-40B4-BE49-F238E27FC236}">
                  <a16:creationId xmlns:a16="http://schemas.microsoft.com/office/drawing/2014/main" id="{7BBE0EF5-C3CC-441C-B379-AA72E24F1438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0779" y="3471075"/>
              <a:ext cx="15520" cy="18430"/>
            </a:xfrm>
            <a:custGeom>
              <a:avLst/>
              <a:gdLst/>
              <a:ahLst/>
              <a:cxnLst>
                <a:cxn ang="0">
                  <a:pos x="28" y="57"/>
                </a:cxn>
                <a:cxn ang="0">
                  <a:pos x="48" y="43"/>
                </a:cxn>
                <a:cxn ang="0">
                  <a:pos x="48" y="31"/>
                </a:cxn>
                <a:cxn ang="0">
                  <a:pos x="38" y="16"/>
                </a:cxn>
                <a:cxn ang="0">
                  <a:pos x="28" y="0"/>
                </a:cxn>
                <a:cxn ang="0">
                  <a:pos x="13" y="0"/>
                </a:cxn>
                <a:cxn ang="0">
                  <a:pos x="0" y="0"/>
                </a:cxn>
                <a:cxn ang="0">
                  <a:pos x="0" y="7"/>
                </a:cxn>
                <a:cxn ang="0">
                  <a:pos x="0" y="17"/>
                </a:cxn>
                <a:cxn ang="0">
                  <a:pos x="13" y="28"/>
                </a:cxn>
                <a:cxn ang="0">
                  <a:pos x="13" y="48"/>
                </a:cxn>
                <a:cxn ang="0">
                  <a:pos x="28" y="57"/>
                </a:cxn>
              </a:cxnLst>
              <a:rect l="0" t="0" r="r" b="b"/>
              <a:pathLst>
                <a:path w="48" h="57">
                  <a:moveTo>
                    <a:pt x="28" y="57"/>
                  </a:moveTo>
                  <a:lnTo>
                    <a:pt x="48" y="43"/>
                  </a:lnTo>
                  <a:lnTo>
                    <a:pt x="48" y="31"/>
                  </a:lnTo>
                  <a:lnTo>
                    <a:pt x="38" y="16"/>
                  </a:lnTo>
                  <a:lnTo>
                    <a:pt x="28" y="0"/>
                  </a:lnTo>
                  <a:lnTo>
                    <a:pt x="13" y="0"/>
                  </a:lnTo>
                  <a:lnTo>
                    <a:pt x="0" y="0"/>
                  </a:lnTo>
                  <a:lnTo>
                    <a:pt x="0" y="7"/>
                  </a:lnTo>
                  <a:lnTo>
                    <a:pt x="0" y="17"/>
                  </a:lnTo>
                  <a:lnTo>
                    <a:pt x="13" y="28"/>
                  </a:lnTo>
                  <a:lnTo>
                    <a:pt x="13" y="48"/>
                  </a:lnTo>
                  <a:lnTo>
                    <a:pt x="28" y="57"/>
                  </a:lnTo>
                  <a:close/>
                </a:path>
              </a:pathLst>
            </a:custGeom>
            <a:grpFill/>
            <a:ln w="9525">
              <a:solidFill>
                <a:srgbClr val="4B4B4B"/>
              </a:solidFill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ar-SA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211" name="Freeform 65">
              <a:extLst>
                <a:ext uri="{FF2B5EF4-FFF2-40B4-BE49-F238E27FC236}">
                  <a16:creationId xmlns:a16="http://schemas.microsoft.com/office/drawing/2014/main" id="{368DA7EA-14B2-43C1-BD6D-7811C4CBC54B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2788" y="3462345"/>
              <a:ext cx="56260" cy="38800"/>
            </a:xfrm>
            <a:custGeom>
              <a:avLst/>
              <a:gdLst/>
              <a:ahLst/>
              <a:cxnLst>
                <a:cxn ang="0">
                  <a:pos x="68" y="121"/>
                </a:cxn>
                <a:cxn ang="0">
                  <a:pos x="84" y="121"/>
                </a:cxn>
                <a:cxn ang="0">
                  <a:pos x="123" y="121"/>
                </a:cxn>
                <a:cxn ang="0">
                  <a:pos x="123" y="112"/>
                </a:cxn>
                <a:cxn ang="0">
                  <a:pos x="142" y="112"/>
                </a:cxn>
                <a:cxn ang="0">
                  <a:pos x="157" y="112"/>
                </a:cxn>
                <a:cxn ang="0">
                  <a:pos x="175" y="94"/>
                </a:cxn>
                <a:cxn ang="0">
                  <a:pos x="175" y="65"/>
                </a:cxn>
                <a:cxn ang="0">
                  <a:pos x="136" y="43"/>
                </a:cxn>
                <a:cxn ang="0">
                  <a:pos x="111" y="26"/>
                </a:cxn>
                <a:cxn ang="0">
                  <a:pos x="95" y="26"/>
                </a:cxn>
                <a:cxn ang="0">
                  <a:pos x="68" y="26"/>
                </a:cxn>
                <a:cxn ang="0">
                  <a:pos x="68" y="33"/>
                </a:cxn>
                <a:cxn ang="0">
                  <a:pos x="49" y="26"/>
                </a:cxn>
                <a:cxn ang="0">
                  <a:pos x="36" y="17"/>
                </a:cxn>
                <a:cxn ang="0">
                  <a:pos x="18" y="0"/>
                </a:cxn>
                <a:cxn ang="0">
                  <a:pos x="0" y="0"/>
                </a:cxn>
                <a:cxn ang="0">
                  <a:pos x="0" y="13"/>
                </a:cxn>
                <a:cxn ang="0">
                  <a:pos x="0" y="26"/>
                </a:cxn>
                <a:cxn ang="0">
                  <a:pos x="0" y="39"/>
                </a:cxn>
                <a:cxn ang="0">
                  <a:pos x="0" y="54"/>
                </a:cxn>
                <a:cxn ang="0">
                  <a:pos x="23" y="60"/>
                </a:cxn>
                <a:cxn ang="0">
                  <a:pos x="53" y="60"/>
                </a:cxn>
                <a:cxn ang="0">
                  <a:pos x="49" y="83"/>
                </a:cxn>
                <a:cxn ang="0">
                  <a:pos x="52" y="107"/>
                </a:cxn>
                <a:cxn ang="0">
                  <a:pos x="60" y="121"/>
                </a:cxn>
                <a:cxn ang="0">
                  <a:pos x="68" y="121"/>
                </a:cxn>
              </a:cxnLst>
              <a:rect l="0" t="0" r="r" b="b"/>
              <a:pathLst>
                <a:path w="175" h="121">
                  <a:moveTo>
                    <a:pt x="68" y="121"/>
                  </a:moveTo>
                  <a:lnTo>
                    <a:pt x="84" y="121"/>
                  </a:lnTo>
                  <a:lnTo>
                    <a:pt x="123" y="121"/>
                  </a:lnTo>
                  <a:lnTo>
                    <a:pt x="123" y="112"/>
                  </a:lnTo>
                  <a:lnTo>
                    <a:pt x="142" y="112"/>
                  </a:lnTo>
                  <a:lnTo>
                    <a:pt x="157" y="112"/>
                  </a:lnTo>
                  <a:lnTo>
                    <a:pt x="175" y="94"/>
                  </a:lnTo>
                  <a:lnTo>
                    <a:pt x="175" y="65"/>
                  </a:lnTo>
                  <a:lnTo>
                    <a:pt x="136" y="43"/>
                  </a:lnTo>
                  <a:lnTo>
                    <a:pt x="111" y="26"/>
                  </a:lnTo>
                  <a:lnTo>
                    <a:pt x="95" y="26"/>
                  </a:lnTo>
                  <a:lnTo>
                    <a:pt x="68" y="26"/>
                  </a:lnTo>
                  <a:lnTo>
                    <a:pt x="68" y="33"/>
                  </a:lnTo>
                  <a:lnTo>
                    <a:pt x="49" y="26"/>
                  </a:lnTo>
                  <a:lnTo>
                    <a:pt x="36" y="17"/>
                  </a:lnTo>
                  <a:lnTo>
                    <a:pt x="18" y="0"/>
                  </a:lnTo>
                  <a:lnTo>
                    <a:pt x="0" y="0"/>
                  </a:lnTo>
                  <a:lnTo>
                    <a:pt x="0" y="13"/>
                  </a:lnTo>
                  <a:lnTo>
                    <a:pt x="0" y="26"/>
                  </a:lnTo>
                  <a:lnTo>
                    <a:pt x="0" y="39"/>
                  </a:lnTo>
                  <a:lnTo>
                    <a:pt x="0" y="54"/>
                  </a:lnTo>
                  <a:lnTo>
                    <a:pt x="23" y="60"/>
                  </a:lnTo>
                  <a:lnTo>
                    <a:pt x="53" y="60"/>
                  </a:lnTo>
                  <a:lnTo>
                    <a:pt x="49" y="83"/>
                  </a:lnTo>
                  <a:lnTo>
                    <a:pt x="52" y="107"/>
                  </a:lnTo>
                  <a:lnTo>
                    <a:pt x="60" y="121"/>
                  </a:lnTo>
                  <a:lnTo>
                    <a:pt x="68" y="121"/>
                  </a:lnTo>
                  <a:close/>
                </a:path>
              </a:pathLst>
            </a:custGeom>
            <a:grpFill/>
            <a:ln w="9525">
              <a:solidFill>
                <a:srgbClr val="4B4B4B"/>
              </a:solidFill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ar-SA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212" name="Freeform 66">
              <a:extLst>
                <a:ext uri="{FF2B5EF4-FFF2-40B4-BE49-F238E27FC236}">
                  <a16:creationId xmlns:a16="http://schemas.microsoft.com/office/drawing/2014/main" id="{B158A849-D256-4C18-B0EB-EEB0A074821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04199" y="3533155"/>
              <a:ext cx="112520" cy="121250"/>
            </a:xfrm>
            <a:custGeom>
              <a:avLst/>
              <a:gdLst/>
              <a:ahLst/>
              <a:cxnLst>
                <a:cxn ang="0">
                  <a:pos x="57" y="61"/>
                </a:cxn>
                <a:cxn ang="0">
                  <a:pos x="47" y="23"/>
                </a:cxn>
                <a:cxn ang="0">
                  <a:pos x="47" y="11"/>
                </a:cxn>
                <a:cxn ang="0">
                  <a:pos x="47" y="0"/>
                </a:cxn>
                <a:cxn ang="0">
                  <a:pos x="57" y="0"/>
                </a:cxn>
                <a:cxn ang="0">
                  <a:pos x="76" y="0"/>
                </a:cxn>
                <a:cxn ang="0">
                  <a:pos x="104" y="18"/>
                </a:cxn>
                <a:cxn ang="0">
                  <a:pos x="128" y="41"/>
                </a:cxn>
                <a:cxn ang="0">
                  <a:pos x="128" y="41"/>
                </a:cxn>
                <a:cxn ang="0">
                  <a:pos x="133" y="42"/>
                </a:cxn>
                <a:cxn ang="0">
                  <a:pos x="144" y="43"/>
                </a:cxn>
                <a:cxn ang="0">
                  <a:pos x="144" y="43"/>
                </a:cxn>
                <a:cxn ang="0">
                  <a:pos x="160" y="43"/>
                </a:cxn>
                <a:cxn ang="0">
                  <a:pos x="160" y="43"/>
                </a:cxn>
                <a:cxn ang="0">
                  <a:pos x="183" y="43"/>
                </a:cxn>
                <a:cxn ang="0">
                  <a:pos x="229" y="61"/>
                </a:cxn>
                <a:cxn ang="0">
                  <a:pos x="255" y="88"/>
                </a:cxn>
                <a:cxn ang="0">
                  <a:pos x="255" y="107"/>
                </a:cxn>
                <a:cxn ang="0">
                  <a:pos x="265" y="149"/>
                </a:cxn>
                <a:cxn ang="0">
                  <a:pos x="278" y="149"/>
                </a:cxn>
                <a:cxn ang="0">
                  <a:pos x="287" y="149"/>
                </a:cxn>
                <a:cxn ang="0">
                  <a:pos x="287" y="174"/>
                </a:cxn>
                <a:cxn ang="0">
                  <a:pos x="301" y="174"/>
                </a:cxn>
                <a:cxn ang="0">
                  <a:pos x="319" y="192"/>
                </a:cxn>
                <a:cxn ang="0">
                  <a:pos x="346" y="192"/>
                </a:cxn>
                <a:cxn ang="0">
                  <a:pos x="319" y="227"/>
                </a:cxn>
                <a:cxn ang="0">
                  <a:pos x="302" y="238"/>
                </a:cxn>
                <a:cxn ang="0">
                  <a:pos x="278" y="275"/>
                </a:cxn>
                <a:cxn ang="0">
                  <a:pos x="250" y="286"/>
                </a:cxn>
                <a:cxn ang="0">
                  <a:pos x="197" y="286"/>
                </a:cxn>
                <a:cxn ang="0">
                  <a:pos x="186" y="302"/>
                </a:cxn>
                <a:cxn ang="0">
                  <a:pos x="150" y="302"/>
                </a:cxn>
                <a:cxn ang="0">
                  <a:pos x="139" y="333"/>
                </a:cxn>
                <a:cxn ang="0">
                  <a:pos x="133" y="354"/>
                </a:cxn>
                <a:cxn ang="0">
                  <a:pos x="123" y="365"/>
                </a:cxn>
                <a:cxn ang="0">
                  <a:pos x="115" y="375"/>
                </a:cxn>
                <a:cxn ang="0">
                  <a:pos x="100" y="375"/>
                </a:cxn>
                <a:cxn ang="0">
                  <a:pos x="87" y="353"/>
                </a:cxn>
                <a:cxn ang="0">
                  <a:pos x="55" y="336"/>
                </a:cxn>
                <a:cxn ang="0">
                  <a:pos x="36" y="321"/>
                </a:cxn>
                <a:cxn ang="0">
                  <a:pos x="36" y="310"/>
                </a:cxn>
                <a:cxn ang="0">
                  <a:pos x="36" y="296"/>
                </a:cxn>
                <a:cxn ang="0">
                  <a:pos x="36" y="279"/>
                </a:cxn>
                <a:cxn ang="0">
                  <a:pos x="36" y="265"/>
                </a:cxn>
                <a:cxn ang="0">
                  <a:pos x="36" y="231"/>
                </a:cxn>
                <a:cxn ang="0">
                  <a:pos x="36" y="221"/>
                </a:cxn>
                <a:cxn ang="0">
                  <a:pos x="36" y="200"/>
                </a:cxn>
                <a:cxn ang="0">
                  <a:pos x="15" y="164"/>
                </a:cxn>
                <a:cxn ang="0">
                  <a:pos x="0" y="153"/>
                </a:cxn>
                <a:cxn ang="0">
                  <a:pos x="0" y="135"/>
                </a:cxn>
                <a:cxn ang="0">
                  <a:pos x="0" y="127"/>
                </a:cxn>
                <a:cxn ang="0">
                  <a:pos x="15" y="111"/>
                </a:cxn>
                <a:cxn ang="0">
                  <a:pos x="36" y="103"/>
                </a:cxn>
                <a:cxn ang="0">
                  <a:pos x="57" y="88"/>
                </a:cxn>
                <a:cxn ang="0">
                  <a:pos x="57" y="61"/>
                </a:cxn>
              </a:cxnLst>
              <a:rect l="0" t="0" r="r" b="b"/>
              <a:pathLst>
                <a:path w="346" h="375">
                  <a:moveTo>
                    <a:pt x="57" y="61"/>
                  </a:moveTo>
                  <a:lnTo>
                    <a:pt x="47" y="23"/>
                  </a:lnTo>
                  <a:lnTo>
                    <a:pt x="47" y="11"/>
                  </a:lnTo>
                  <a:lnTo>
                    <a:pt x="47" y="0"/>
                  </a:lnTo>
                  <a:lnTo>
                    <a:pt x="57" y="0"/>
                  </a:lnTo>
                  <a:lnTo>
                    <a:pt x="76" y="0"/>
                  </a:lnTo>
                  <a:lnTo>
                    <a:pt x="104" y="18"/>
                  </a:lnTo>
                  <a:lnTo>
                    <a:pt x="128" y="41"/>
                  </a:lnTo>
                  <a:lnTo>
                    <a:pt x="128" y="41"/>
                  </a:lnTo>
                  <a:lnTo>
                    <a:pt x="133" y="42"/>
                  </a:lnTo>
                  <a:lnTo>
                    <a:pt x="144" y="43"/>
                  </a:lnTo>
                  <a:lnTo>
                    <a:pt x="144" y="43"/>
                  </a:lnTo>
                  <a:lnTo>
                    <a:pt x="160" y="43"/>
                  </a:lnTo>
                  <a:lnTo>
                    <a:pt x="160" y="43"/>
                  </a:lnTo>
                  <a:lnTo>
                    <a:pt x="183" y="43"/>
                  </a:lnTo>
                  <a:lnTo>
                    <a:pt x="229" y="61"/>
                  </a:lnTo>
                  <a:lnTo>
                    <a:pt x="255" y="88"/>
                  </a:lnTo>
                  <a:lnTo>
                    <a:pt x="255" y="107"/>
                  </a:lnTo>
                  <a:lnTo>
                    <a:pt x="265" y="149"/>
                  </a:lnTo>
                  <a:lnTo>
                    <a:pt x="278" y="149"/>
                  </a:lnTo>
                  <a:lnTo>
                    <a:pt x="287" y="149"/>
                  </a:lnTo>
                  <a:lnTo>
                    <a:pt x="287" y="174"/>
                  </a:lnTo>
                  <a:lnTo>
                    <a:pt x="301" y="174"/>
                  </a:lnTo>
                  <a:lnTo>
                    <a:pt x="319" y="192"/>
                  </a:lnTo>
                  <a:lnTo>
                    <a:pt x="346" y="192"/>
                  </a:lnTo>
                  <a:lnTo>
                    <a:pt x="319" y="227"/>
                  </a:lnTo>
                  <a:lnTo>
                    <a:pt x="302" y="238"/>
                  </a:lnTo>
                  <a:lnTo>
                    <a:pt x="278" y="275"/>
                  </a:lnTo>
                  <a:lnTo>
                    <a:pt x="250" y="286"/>
                  </a:lnTo>
                  <a:lnTo>
                    <a:pt x="197" y="286"/>
                  </a:lnTo>
                  <a:lnTo>
                    <a:pt x="186" y="302"/>
                  </a:lnTo>
                  <a:lnTo>
                    <a:pt x="150" y="302"/>
                  </a:lnTo>
                  <a:lnTo>
                    <a:pt x="139" y="333"/>
                  </a:lnTo>
                  <a:lnTo>
                    <a:pt x="133" y="354"/>
                  </a:lnTo>
                  <a:lnTo>
                    <a:pt x="123" y="365"/>
                  </a:lnTo>
                  <a:lnTo>
                    <a:pt x="115" y="375"/>
                  </a:lnTo>
                  <a:lnTo>
                    <a:pt x="100" y="375"/>
                  </a:lnTo>
                  <a:lnTo>
                    <a:pt x="87" y="353"/>
                  </a:lnTo>
                  <a:lnTo>
                    <a:pt x="55" y="336"/>
                  </a:lnTo>
                  <a:lnTo>
                    <a:pt x="36" y="321"/>
                  </a:lnTo>
                  <a:lnTo>
                    <a:pt x="36" y="310"/>
                  </a:lnTo>
                  <a:lnTo>
                    <a:pt x="36" y="296"/>
                  </a:lnTo>
                  <a:lnTo>
                    <a:pt x="36" y="279"/>
                  </a:lnTo>
                  <a:lnTo>
                    <a:pt x="36" y="265"/>
                  </a:lnTo>
                  <a:lnTo>
                    <a:pt x="36" y="231"/>
                  </a:lnTo>
                  <a:lnTo>
                    <a:pt x="36" y="221"/>
                  </a:lnTo>
                  <a:lnTo>
                    <a:pt x="36" y="200"/>
                  </a:lnTo>
                  <a:lnTo>
                    <a:pt x="15" y="164"/>
                  </a:lnTo>
                  <a:lnTo>
                    <a:pt x="0" y="153"/>
                  </a:lnTo>
                  <a:lnTo>
                    <a:pt x="0" y="135"/>
                  </a:lnTo>
                  <a:lnTo>
                    <a:pt x="0" y="127"/>
                  </a:lnTo>
                  <a:lnTo>
                    <a:pt x="15" y="111"/>
                  </a:lnTo>
                  <a:lnTo>
                    <a:pt x="36" y="103"/>
                  </a:lnTo>
                  <a:lnTo>
                    <a:pt x="57" y="88"/>
                  </a:lnTo>
                  <a:lnTo>
                    <a:pt x="57" y="61"/>
                  </a:lnTo>
                  <a:close/>
                </a:path>
              </a:pathLst>
            </a:custGeom>
            <a:grpFill/>
            <a:ln w="9525">
              <a:solidFill>
                <a:srgbClr val="4B4B4B"/>
              </a:solidFill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ar-SA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213" name="Group 212">
            <a:extLst>
              <a:ext uri="{FF2B5EF4-FFF2-40B4-BE49-F238E27FC236}">
                <a16:creationId xmlns:a16="http://schemas.microsoft.com/office/drawing/2014/main" id="{DDD6EED2-C3E8-46BC-BF8E-17828B377A75}"/>
              </a:ext>
            </a:extLst>
          </p:cNvPr>
          <p:cNvGrpSpPr/>
          <p:nvPr/>
        </p:nvGrpSpPr>
        <p:grpSpPr>
          <a:xfrm>
            <a:off x="1490411" y="1700311"/>
            <a:ext cx="4284056" cy="3900193"/>
            <a:chOff x="595313" y="1677458"/>
            <a:chExt cx="3213042" cy="2925145"/>
          </a:xfrm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</p:grpSpPr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76433CE7-7EC0-4DC7-BB6B-84EFC5BBF6AC}"/>
                </a:ext>
              </a:extLst>
            </p:cNvPr>
            <p:cNvSpPr/>
            <p:nvPr/>
          </p:nvSpPr>
          <p:spPr>
            <a:xfrm>
              <a:off x="2129337" y="2923585"/>
              <a:ext cx="1679018" cy="1679018"/>
            </a:xfrm>
            <a:prstGeom prst="ellipse">
              <a:avLst/>
            </a:prstGeom>
            <a:solidFill>
              <a:schemeClr val="accent2">
                <a:alpha val="90000"/>
              </a:schemeClr>
            </a:solidFill>
            <a:ln w="12700"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defTabSz="914377"/>
              <a:endParaRPr lang="ar-SA" sz="2000">
                <a:solidFill>
                  <a:srgbClr val="FFFFFF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0BDC445D-F0A1-42E9-9412-C138FAAC072B}"/>
                </a:ext>
              </a:extLst>
            </p:cNvPr>
            <p:cNvSpPr/>
            <p:nvPr/>
          </p:nvSpPr>
          <p:spPr>
            <a:xfrm>
              <a:off x="595313" y="2923585"/>
              <a:ext cx="1679018" cy="1679018"/>
            </a:xfrm>
            <a:prstGeom prst="ellipse">
              <a:avLst/>
            </a:prstGeom>
            <a:solidFill>
              <a:schemeClr val="accent5">
                <a:alpha val="90000"/>
              </a:schemeClr>
            </a:solidFill>
            <a:ln w="12700"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defTabSz="914377"/>
              <a:endParaRPr lang="ar-SA" sz="2000">
                <a:solidFill>
                  <a:srgbClr val="FFFFFF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B6C80F47-250D-4ACE-964B-249A13AFB1B2}"/>
                </a:ext>
              </a:extLst>
            </p:cNvPr>
            <p:cNvSpPr/>
            <p:nvPr/>
          </p:nvSpPr>
          <p:spPr>
            <a:xfrm>
              <a:off x="1362325" y="1677458"/>
              <a:ext cx="1679018" cy="1679018"/>
            </a:xfrm>
            <a:prstGeom prst="ellipse">
              <a:avLst/>
            </a:prstGeom>
            <a:solidFill>
              <a:schemeClr val="accent4">
                <a:alpha val="90000"/>
              </a:schemeClr>
            </a:solidFill>
            <a:ln w="12700"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defTabSz="914377"/>
              <a:endParaRPr lang="ar-SA" sz="2000">
                <a:solidFill>
                  <a:srgbClr val="FFFFFF"/>
                </a:solidFill>
                <a:cs typeface="Times New Roman" panose="02020603050405020304" pitchFamily="18" charset="0"/>
              </a:endParaRPr>
            </a:p>
          </p:txBody>
        </p:sp>
        <p:grpSp>
          <p:nvGrpSpPr>
            <p:cNvPr id="217" name="Group 216">
              <a:extLst>
                <a:ext uri="{FF2B5EF4-FFF2-40B4-BE49-F238E27FC236}">
                  <a16:creationId xmlns:a16="http://schemas.microsoft.com/office/drawing/2014/main" id="{4A5E3212-2922-448D-AAB4-092CA9D3D267}"/>
                </a:ext>
              </a:extLst>
            </p:cNvPr>
            <p:cNvGrpSpPr/>
            <p:nvPr/>
          </p:nvGrpSpPr>
          <p:grpSpPr>
            <a:xfrm>
              <a:off x="1593802" y="1941204"/>
              <a:ext cx="1216063" cy="987622"/>
              <a:chOff x="3976680" y="1941204"/>
              <a:chExt cx="1216063" cy="987622"/>
            </a:xfrm>
          </p:grpSpPr>
          <p:sp>
            <p:nvSpPr>
              <p:cNvPr id="224" name="TextBox 223">
                <a:extLst>
                  <a:ext uri="{FF2B5EF4-FFF2-40B4-BE49-F238E27FC236}">
                    <a16:creationId xmlns:a16="http://schemas.microsoft.com/office/drawing/2014/main" id="{8495E96D-5A65-4017-82E0-F7325C5387B1}"/>
                  </a:ext>
                </a:extLst>
              </p:cNvPr>
              <p:cNvSpPr txBox="1"/>
              <p:nvPr/>
            </p:nvSpPr>
            <p:spPr>
              <a:xfrm>
                <a:off x="4026080" y="1941204"/>
                <a:ext cx="1117265" cy="507831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p3d prstMaterial="metal">
                <a:bevelT w="88900" h="88900"/>
              </a:sp3d>
            </p:spPr>
            <p:txBody>
              <a:bodyPr wrap="square" lIns="0" tIns="0" rIns="0" bIns="0" rtlCol="1">
                <a:spAutoFit/>
              </a:bodyPr>
              <a:lstStyle/>
              <a:p>
                <a:pPr algn="ctr" defTabSz="914377"/>
                <a:r>
                  <a:rPr lang="en-US" sz="4400" dirty="0">
                    <a:solidFill>
                      <a:srgbClr val="FFFFFF"/>
                    </a:solidFill>
                    <a:cs typeface="Times New Roman" panose="02020603050405020304" pitchFamily="18" charset="0"/>
                  </a:rPr>
                  <a:t>28.6</a:t>
                </a:r>
                <a:endParaRPr lang="ar-SA" sz="4400" dirty="0">
                  <a:solidFill>
                    <a:srgbClr val="FFFFFF"/>
                  </a:solidFill>
                  <a:cs typeface="Times New Roman" panose="02020603050405020304" pitchFamily="18" charset="0"/>
                </a:endParaRPr>
              </a:p>
            </p:txBody>
          </p:sp>
          <p:sp>
            <p:nvSpPr>
              <p:cNvPr id="225" name="TextBox 224">
                <a:extLst>
                  <a:ext uri="{FF2B5EF4-FFF2-40B4-BE49-F238E27FC236}">
                    <a16:creationId xmlns:a16="http://schemas.microsoft.com/office/drawing/2014/main" id="{C556E5F8-EFCC-4FD4-9E25-34476D781728}"/>
                  </a:ext>
                </a:extLst>
              </p:cNvPr>
              <p:cNvSpPr txBox="1"/>
              <p:nvPr/>
            </p:nvSpPr>
            <p:spPr>
              <a:xfrm>
                <a:off x="3976680" y="2467161"/>
                <a:ext cx="1216063" cy="461665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p3d prstMaterial="metal">
                <a:bevelT w="88900" h="88900"/>
              </a:sp3d>
            </p:spPr>
            <p:txBody>
              <a:bodyPr wrap="square" lIns="0" tIns="0" rIns="0" bIns="0" rtlCol="1">
                <a:spAutoFit/>
              </a:bodyPr>
              <a:lstStyle/>
              <a:p>
                <a:pPr algn="ctr" defTabSz="914377">
                  <a:lnSpc>
                    <a:spcPts val="1600"/>
                  </a:lnSpc>
                  <a:spcAft>
                    <a:spcPts val="800"/>
                  </a:spcAft>
                </a:pPr>
                <a:r>
                  <a:rPr lang="en-US" sz="1600" dirty="0">
                    <a:solidFill>
                      <a:srgbClr val="FFFFFF"/>
                    </a:solidFill>
                    <a:ea typeface="Open Sans" pitchFamily="34" charset="0"/>
                    <a:cs typeface="Times New Roman" panose="02020603050405020304" pitchFamily="18" charset="0"/>
                  </a:rPr>
                  <a:t>Tons of annual CO2 emission per typical American</a:t>
                </a:r>
              </a:p>
            </p:txBody>
          </p:sp>
        </p:grpSp>
        <p:grpSp>
          <p:nvGrpSpPr>
            <p:cNvPr id="218" name="Group 217">
              <a:extLst>
                <a:ext uri="{FF2B5EF4-FFF2-40B4-BE49-F238E27FC236}">
                  <a16:creationId xmlns:a16="http://schemas.microsoft.com/office/drawing/2014/main" id="{C243DB99-33BA-4BFE-AEFA-FFB316D714AE}"/>
                </a:ext>
              </a:extLst>
            </p:cNvPr>
            <p:cNvGrpSpPr/>
            <p:nvPr/>
          </p:nvGrpSpPr>
          <p:grpSpPr>
            <a:xfrm>
              <a:off x="2385241" y="3256997"/>
              <a:ext cx="1216063" cy="983700"/>
              <a:chOff x="3978603" y="1837767"/>
              <a:chExt cx="1216063" cy="983700"/>
            </a:xfrm>
          </p:grpSpPr>
          <p:sp>
            <p:nvSpPr>
              <p:cNvPr id="222" name="TextBox 221">
                <a:extLst>
                  <a:ext uri="{FF2B5EF4-FFF2-40B4-BE49-F238E27FC236}">
                    <a16:creationId xmlns:a16="http://schemas.microsoft.com/office/drawing/2014/main" id="{1ADFBC78-8A95-4A32-ADFD-E5EBF0E2DB61}"/>
                  </a:ext>
                </a:extLst>
              </p:cNvPr>
              <p:cNvSpPr txBox="1"/>
              <p:nvPr/>
            </p:nvSpPr>
            <p:spPr>
              <a:xfrm>
                <a:off x="4072952" y="1837767"/>
                <a:ext cx="1117265" cy="507831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p3d prstMaterial="metal">
                <a:bevelT w="88900" h="88900"/>
              </a:sp3d>
            </p:spPr>
            <p:txBody>
              <a:bodyPr wrap="square" lIns="0" tIns="0" rIns="0" bIns="0" rtlCol="1">
                <a:spAutoFit/>
              </a:bodyPr>
              <a:lstStyle/>
              <a:p>
                <a:pPr algn="ctr" defTabSz="914377"/>
                <a:r>
                  <a:rPr lang="en-US" sz="4400" dirty="0">
                    <a:solidFill>
                      <a:srgbClr val="FFFFFF"/>
                    </a:solidFill>
                    <a:cs typeface="Times New Roman" panose="02020603050405020304" pitchFamily="18" charset="0"/>
                  </a:rPr>
                  <a:t>83%</a:t>
                </a:r>
                <a:endParaRPr lang="ar-SA" sz="4400" dirty="0">
                  <a:solidFill>
                    <a:srgbClr val="FFFFFF"/>
                  </a:solidFill>
                  <a:cs typeface="Times New Roman" panose="02020603050405020304" pitchFamily="18" charset="0"/>
                </a:endParaRPr>
              </a:p>
            </p:txBody>
          </p:sp>
          <p:sp>
            <p:nvSpPr>
              <p:cNvPr id="223" name="TextBox 222">
                <a:extLst>
                  <a:ext uri="{FF2B5EF4-FFF2-40B4-BE49-F238E27FC236}">
                    <a16:creationId xmlns:a16="http://schemas.microsoft.com/office/drawing/2014/main" id="{D5D45CF8-28E7-4FCB-91E5-2F9D364546EE}"/>
                  </a:ext>
                </a:extLst>
              </p:cNvPr>
              <p:cNvSpPr txBox="1"/>
              <p:nvPr/>
            </p:nvSpPr>
            <p:spPr>
              <a:xfrm>
                <a:off x="3978603" y="2359802"/>
                <a:ext cx="1216063" cy="461665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p3d prstMaterial="metal">
                <a:bevelT w="88900" h="88900"/>
              </a:sp3d>
            </p:spPr>
            <p:txBody>
              <a:bodyPr wrap="square" lIns="0" tIns="0" rIns="0" bIns="0" rtlCol="1">
                <a:spAutoFit/>
              </a:bodyPr>
              <a:lstStyle/>
              <a:p>
                <a:pPr algn="ctr" defTabSz="914377">
                  <a:lnSpc>
                    <a:spcPts val="1600"/>
                  </a:lnSpc>
                  <a:spcAft>
                    <a:spcPts val="800"/>
                  </a:spcAft>
                </a:pPr>
                <a:r>
                  <a:rPr lang="en-US" sz="1600" dirty="0">
                    <a:solidFill>
                      <a:srgbClr val="FFFFFF"/>
                    </a:solidFill>
                    <a:ea typeface="Open Sans" pitchFamily="34" charset="0"/>
                    <a:cs typeface="Times New Roman" panose="02020603050405020304" pitchFamily="18" charset="0"/>
                  </a:rPr>
                  <a:t>Of total worldwide emissions accounted by food</a:t>
                </a:r>
              </a:p>
            </p:txBody>
          </p:sp>
        </p:grpSp>
        <p:grpSp>
          <p:nvGrpSpPr>
            <p:cNvPr id="219" name="Group 218">
              <a:extLst>
                <a:ext uri="{FF2B5EF4-FFF2-40B4-BE49-F238E27FC236}">
                  <a16:creationId xmlns:a16="http://schemas.microsoft.com/office/drawing/2014/main" id="{E54778EA-4C28-4DB9-B378-3F3413D94018}"/>
                </a:ext>
              </a:extLst>
            </p:cNvPr>
            <p:cNvGrpSpPr/>
            <p:nvPr/>
          </p:nvGrpSpPr>
          <p:grpSpPr>
            <a:xfrm>
              <a:off x="798349" y="3368136"/>
              <a:ext cx="1216063" cy="910343"/>
              <a:chOff x="3976572" y="1948906"/>
              <a:chExt cx="1216063" cy="910343"/>
            </a:xfrm>
          </p:grpSpPr>
          <p:sp>
            <p:nvSpPr>
              <p:cNvPr id="220" name="TextBox 219">
                <a:extLst>
                  <a:ext uri="{FF2B5EF4-FFF2-40B4-BE49-F238E27FC236}">
                    <a16:creationId xmlns:a16="http://schemas.microsoft.com/office/drawing/2014/main" id="{677DFB0E-11FC-436C-9769-A282EA410CD0}"/>
                  </a:ext>
                </a:extLst>
              </p:cNvPr>
              <p:cNvSpPr txBox="1"/>
              <p:nvPr/>
            </p:nvSpPr>
            <p:spPr>
              <a:xfrm>
                <a:off x="4041239" y="1948906"/>
                <a:ext cx="1117265" cy="507831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p3d prstMaterial="metal">
                <a:bevelT w="88900" h="88900"/>
              </a:sp3d>
            </p:spPr>
            <p:txBody>
              <a:bodyPr wrap="square" lIns="0" tIns="0" rIns="0" bIns="0" rtlCol="1">
                <a:spAutoFit/>
              </a:bodyPr>
              <a:lstStyle/>
              <a:p>
                <a:pPr algn="ctr" defTabSz="914377"/>
                <a:r>
                  <a:rPr lang="en-US" sz="4400" dirty="0">
                    <a:solidFill>
                      <a:srgbClr val="FFFFFF"/>
                    </a:solidFill>
                    <a:cs typeface="Times New Roman" panose="02020603050405020304" pitchFamily="18" charset="0"/>
                  </a:rPr>
                  <a:t>80%</a:t>
                </a:r>
                <a:endParaRPr lang="ar-SA" sz="4400" dirty="0">
                  <a:solidFill>
                    <a:srgbClr val="FFFFFF"/>
                  </a:solidFill>
                  <a:cs typeface="Times New Roman" panose="02020603050405020304" pitchFamily="18" charset="0"/>
                </a:endParaRPr>
              </a:p>
            </p:txBody>
          </p:sp>
          <p:sp>
            <p:nvSpPr>
              <p:cNvPr id="221" name="TextBox 220">
                <a:extLst>
                  <a:ext uri="{FF2B5EF4-FFF2-40B4-BE49-F238E27FC236}">
                    <a16:creationId xmlns:a16="http://schemas.microsoft.com/office/drawing/2014/main" id="{39328051-6695-4A6B-812D-2F9A15D9A128}"/>
                  </a:ext>
                </a:extLst>
              </p:cNvPr>
              <p:cNvSpPr txBox="1"/>
              <p:nvPr/>
            </p:nvSpPr>
            <p:spPr>
              <a:xfrm>
                <a:off x="3976572" y="2390371"/>
                <a:ext cx="1216063" cy="468878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p3d prstMaterial="metal">
                <a:bevelT w="88900" h="88900"/>
              </a:sp3d>
            </p:spPr>
            <p:txBody>
              <a:bodyPr wrap="square" lIns="0" tIns="0" rIns="0" bIns="0" rtlCol="1">
                <a:spAutoFit/>
              </a:bodyPr>
              <a:lstStyle/>
              <a:p>
                <a:pPr algn="ctr" defTabSz="914377">
                  <a:lnSpc>
                    <a:spcPts val="1600"/>
                  </a:lnSpc>
                  <a:spcAft>
                    <a:spcPts val="800"/>
                  </a:spcAft>
                </a:pPr>
                <a:r>
                  <a:rPr lang="en-US" dirty="0">
                    <a:solidFill>
                      <a:srgbClr val="FFFFFF"/>
                    </a:solidFill>
                    <a:ea typeface="Open Sans" pitchFamily="34" charset="0"/>
                    <a:cs typeface="Times New Roman" panose="02020603050405020304" pitchFamily="18" charset="0"/>
                  </a:rPr>
                  <a:t>Of all water consumed in US is for agriculture</a:t>
                </a:r>
              </a:p>
            </p:txBody>
          </p:sp>
        </p:grpSp>
      </p:grpSp>
      <p:pic>
        <p:nvPicPr>
          <p:cNvPr id="1026" name="Picture 2" descr="Image result for food footprint usa">
            <a:extLst>
              <a:ext uri="{FF2B5EF4-FFF2-40B4-BE49-F238E27FC236}">
                <a16:creationId xmlns:a16="http://schemas.microsoft.com/office/drawing/2014/main" id="{BE56BD75-A36F-474F-A4A3-557CAC63C3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2039" y="3884404"/>
            <a:ext cx="3842974" cy="2231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" name="Picture 1023">
            <a:extLst>
              <a:ext uri="{FF2B5EF4-FFF2-40B4-BE49-F238E27FC236}">
                <a16:creationId xmlns:a16="http://schemas.microsoft.com/office/drawing/2014/main" id="{CD398A8C-394C-42D5-8677-E861D55BE9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93485" y="177556"/>
            <a:ext cx="1073728" cy="840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7750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3000"/>
    </mc:Choice>
    <mc:Fallback>
      <p:transition advClick="0" advTm="3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CBCE39-8F29-4119-997F-ABF323CF203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791499-4A27-4663-BB08-FC2CDA07BB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093" y="949375"/>
            <a:ext cx="5872629" cy="5140837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644FCCAA-8770-4187-8EBC-D37436171569}"/>
              </a:ext>
            </a:extLst>
          </p:cNvPr>
          <p:cNvGrpSpPr/>
          <p:nvPr/>
        </p:nvGrpSpPr>
        <p:grpSpPr>
          <a:xfrm>
            <a:off x="8055411" y="2480066"/>
            <a:ext cx="3113495" cy="2124753"/>
            <a:chOff x="2772386" y="3914476"/>
            <a:chExt cx="5838305" cy="1593564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C1AF1C-8623-4FC3-8DB3-2688B25F476A}"/>
                </a:ext>
              </a:extLst>
            </p:cNvPr>
            <p:cNvSpPr txBox="1"/>
            <p:nvPr/>
          </p:nvSpPr>
          <p:spPr>
            <a:xfrm>
              <a:off x="2772386" y="3914476"/>
              <a:ext cx="5838305" cy="15004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914377">
                <a:spcAft>
                  <a:spcPts val="1600"/>
                </a:spcAft>
              </a:pPr>
              <a:r>
                <a:rPr lang="en-US" sz="2600" dirty="0">
                  <a:solidFill>
                    <a:schemeClr val="bg2">
                      <a:lumMod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Beef and chicken are both proteins, but consuming beef will increase emission amount by 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B21402A-1F02-41CD-ADD0-2712EFE41C93}"/>
                </a:ext>
              </a:extLst>
            </p:cNvPr>
            <p:cNvSpPr txBox="1"/>
            <p:nvPr/>
          </p:nvSpPr>
          <p:spPr>
            <a:xfrm>
              <a:off x="5691538" y="5015549"/>
              <a:ext cx="2794133" cy="49249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914377"/>
              <a:r>
                <a:rPr lang="en-US" sz="4267" dirty="0">
                  <a:solidFill>
                    <a:schemeClr val="accent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547%</a:t>
              </a:r>
            </a:p>
          </p:txBody>
        </p:sp>
      </p:grpSp>
      <p:sp>
        <p:nvSpPr>
          <p:cNvPr id="8" name="Freeform 245">
            <a:extLst>
              <a:ext uri="{FF2B5EF4-FFF2-40B4-BE49-F238E27FC236}">
                <a16:creationId xmlns:a16="http://schemas.microsoft.com/office/drawing/2014/main" id="{D5B3FC64-6211-4B31-82F4-CF77EA010DD4}"/>
              </a:ext>
            </a:extLst>
          </p:cNvPr>
          <p:cNvSpPr>
            <a:spLocks noEditPoints="1"/>
          </p:cNvSpPr>
          <p:nvPr/>
        </p:nvSpPr>
        <p:spPr bwMode="auto">
          <a:xfrm>
            <a:off x="7565683" y="2125154"/>
            <a:ext cx="211853" cy="188459"/>
          </a:xfrm>
          <a:custGeom>
            <a:avLst/>
            <a:gdLst>
              <a:gd name="T0" fmla="*/ 72 w 157"/>
              <a:gd name="T1" fmla="*/ 79 h 133"/>
              <a:gd name="T2" fmla="*/ 72 w 157"/>
              <a:gd name="T3" fmla="*/ 115 h 133"/>
              <a:gd name="T4" fmla="*/ 67 w 157"/>
              <a:gd name="T5" fmla="*/ 128 h 133"/>
              <a:gd name="T6" fmla="*/ 54 w 157"/>
              <a:gd name="T7" fmla="*/ 133 h 133"/>
              <a:gd name="T8" fmla="*/ 18 w 157"/>
              <a:gd name="T9" fmla="*/ 133 h 133"/>
              <a:gd name="T10" fmla="*/ 5 w 157"/>
              <a:gd name="T11" fmla="*/ 128 h 133"/>
              <a:gd name="T12" fmla="*/ 0 w 157"/>
              <a:gd name="T13" fmla="*/ 115 h 133"/>
              <a:gd name="T14" fmla="*/ 0 w 157"/>
              <a:gd name="T15" fmla="*/ 49 h 133"/>
              <a:gd name="T16" fmla="*/ 3 w 157"/>
              <a:gd name="T17" fmla="*/ 30 h 133"/>
              <a:gd name="T18" fmla="*/ 14 w 157"/>
              <a:gd name="T19" fmla="*/ 14 h 133"/>
              <a:gd name="T20" fmla="*/ 29 w 157"/>
              <a:gd name="T21" fmla="*/ 4 h 133"/>
              <a:gd name="T22" fmla="*/ 48 w 157"/>
              <a:gd name="T23" fmla="*/ 0 h 133"/>
              <a:gd name="T24" fmla="*/ 54 w 157"/>
              <a:gd name="T25" fmla="*/ 0 h 133"/>
              <a:gd name="T26" fmla="*/ 58 w 157"/>
              <a:gd name="T27" fmla="*/ 2 h 133"/>
              <a:gd name="T28" fmla="*/ 60 w 157"/>
              <a:gd name="T29" fmla="*/ 6 h 133"/>
              <a:gd name="T30" fmla="*/ 60 w 157"/>
              <a:gd name="T31" fmla="*/ 18 h 133"/>
              <a:gd name="T32" fmla="*/ 58 w 157"/>
              <a:gd name="T33" fmla="*/ 23 h 133"/>
              <a:gd name="T34" fmla="*/ 54 w 157"/>
              <a:gd name="T35" fmla="*/ 25 h 133"/>
              <a:gd name="T36" fmla="*/ 48 w 157"/>
              <a:gd name="T37" fmla="*/ 25 h 133"/>
              <a:gd name="T38" fmla="*/ 31 w 157"/>
              <a:gd name="T39" fmla="*/ 32 h 133"/>
              <a:gd name="T40" fmla="*/ 24 w 157"/>
              <a:gd name="T41" fmla="*/ 49 h 133"/>
              <a:gd name="T42" fmla="*/ 24 w 157"/>
              <a:gd name="T43" fmla="*/ 52 h 133"/>
              <a:gd name="T44" fmla="*/ 26 w 157"/>
              <a:gd name="T45" fmla="*/ 58 h 133"/>
              <a:gd name="T46" fmla="*/ 33 w 157"/>
              <a:gd name="T47" fmla="*/ 61 h 133"/>
              <a:gd name="T48" fmla="*/ 54 w 157"/>
              <a:gd name="T49" fmla="*/ 61 h 133"/>
              <a:gd name="T50" fmla="*/ 67 w 157"/>
              <a:gd name="T51" fmla="*/ 66 h 133"/>
              <a:gd name="T52" fmla="*/ 72 w 157"/>
              <a:gd name="T53" fmla="*/ 79 h 133"/>
              <a:gd name="T54" fmla="*/ 157 w 157"/>
              <a:gd name="T55" fmla="*/ 79 h 133"/>
              <a:gd name="T56" fmla="*/ 157 w 157"/>
              <a:gd name="T57" fmla="*/ 115 h 133"/>
              <a:gd name="T58" fmla="*/ 152 w 157"/>
              <a:gd name="T59" fmla="*/ 128 h 133"/>
              <a:gd name="T60" fmla="*/ 139 w 157"/>
              <a:gd name="T61" fmla="*/ 133 h 133"/>
              <a:gd name="T62" fmla="*/ 102 w 157"/>
              <a:gd name="T63" fmla="*/ 133 h 133"/>
              <a:gd name="T64" fmla="*/ 90 w 157"/>
              <a:gd name="T65" fmla="*/ 128 h 133"/>
              <a:gd name="T66" fmla="*/ 84 w 157"/>
              <a:gd name="T67" fmla="*/ 115 h 133"/>
              <a:gd name="T68" fmla="*/ 84 w 157"/>
              <a:gd name="T69" fmla="*/ 49 h 133"/>
              <a:gd name="T70" fmla="*/ 88 w 157"/>
              <a:gd name="T71" fmla="*/ 30 h 133"/>
              <a:gd name="T72" fmla="*/ 99 w 157"/>
              <a:gd name="T73" fmla="*/ 14 h 133"/>
              <a:gd name="T74" fmla="*/ 114 w 157"/>
              <a:gd name="T75" fmla="*/ 4 h 133"/>
              <a:gd name="T76" fmla="*/ 133 w 157"/>
              <a:gd name="T77" fmla="*/ 0 h 133"/>
              <a:gd name="T78" fmla="*/ 139 w 157"/>
              <a:gd name="T79" fmla="*/ 0 h 133"/>
              <a:gd name="T80" fmla="*/ 143 w 157"/>
              <a:gd name="T81" fmla="*/ 2 h 133"/>
              <a:gd name="T82" fmla="*/ 145 w 157"/>
              <a:gd name="T83" fmla="*/ 6 h 133"/>
              <a:gd name="T84" fmla="*/ 145 w 157"/>
              <a:gd name="T85" fmla="*/ 18 h 133"/>
              <a:gd name="T86" fmla="*/ 143 w 157"/>
              <a:gd name="T87" fmla="*/ 23 h 133"/>
              <a:gd name="T88" fmla="*/ 139 w 157"/>
              <a:gd name="T89" fmla="*/ 25 h 133"/>
              <a:gd name="T90" fmla="*/ 133 w 157"/>
              <a:gd name="T91" fmla="*/ 25 h 133"/>
              <a:gd name="T92" fmla="*/ 116 w 157"/>
              <a:gd name="T93" fmla="*/ 32 h 133"/>
              <a:gd name="T94" fmla="*/ 109 w 157"/>
              <a:gd name="T95" fmla="*/ 49 h 133"/>
              <a:gd name="T96" fmla="*/ 109 w 157"/>
              <a:gd name="T97" fmla="*/ 52 h 133"/>
              <a:gd name="T98" fmla="*/ 111 w 157"/>
              <a:gd name="T99" fmla="*/ 58 h 133"/>
              <a:gd name="T100" fmla="*/ 118 w 157"/>
              <a:gd name="T101" fmla="*/ 61 h 133"/>
              <a:gd name="T102" fmla="*/ 139 w 157"/>
              <a:gd name="T103" fmla="*/ 61 h 133"/>
              <a:gd name="T104" fmla="*/ 152 w 157"/>
              <a:gd name="T105" fmla="*/ 66 h 133"/>
              <a:gd name="T106" fmla="*/ 157 w 157"/>
              <a:gd name="T107" fmla="*/ 79 h 1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57" h="133">
                <a:moveTo>
                  <a:pt x="72" y="79"/>
                </a:moveTo>
                <a:cubicBezTo>
                  <a:pt x="72" y="115"/>
                  <a:pt x="72" y="115"/>
                  <a:pt x="72" y="115"/>
                </a:cubicBezTo>
                <a:cubicBezTo>
                  <a:pt x="72" y="120"/>
                  <a:pt x="70" y="125"/>
                  <a:pt x="67" y="128"/>
                </a:cubicBezTo>
                <a:cubicBezTo>
                  <a:pt x="63" y="132"/>
                  <a:pt x="59" y="133"/>
                  <a:pt x="54" y="133"/>
                </a:cubicBezTo>
                <a:cubicBezTo>
                  <a:pt x="18" y="133"/>
                  <a:pt x="18" y="133"/>
                  <a:pt x="18" y="133"/>
                </a:cubicBezTo>
                <a:cubicBezTo>
                  <a:pt x="13" y="133"/>
                  <a:pt x="8" y="132"/>
                  <a:pt x="5" y="128"/>
                </a:cubicBezTo>
                <a:cubicBezTo>
                  <a:pt x="1" y="125"/>
                  <a:pt x="0" y="120"/>
                  <a:pt x="0" y="115"/>
                </a:cubicBezTo>
                <a:cubicBezTo>
                  <a:pt x="0" y="49"/>
                  <a:pt x="0" y="49"/>
                  <a:pt x="0" y="49"/>
                </a:cubicBezTo>
                <a:cubicBezTo>
                  <a:pt x="0" y="42"/>
                  <a:pt x="1" y="36"/>
                  <a:pt x="3" y="30"/>
                </a:cubicBezTo>
                <a:cubicBezTo>
                  <a:pt x="6" y="24"/>
                  <a:pt x="9" y="19"/>
                  <a:pt x="14" y="14"/>
                </a:cubicBezTo>
                <a:cubicBezTo>
                  <a:pt x="18" y="10"/>
                  <a:pt x="23" y="7"/>
                  <a:pt x="29" y="4"/>
                </a:cubicBezTo>
                <a:cubicBezTo>
                  <a:pt x="35" y="2"/>
                  <a:pt x="41" y="0"/>
                  <a:pt x="48" y="0"/>
                </a:cubicBezTo>
                <a:cubicBezTo>
                  <a:pt x="54" y="0"/>
                  <a:pt x="54" y="0"/>
                  <a:pt x="54" y="0"/>
                </a:cubicBezTo>
                <a:cubicBezTo>
                  <a:pt x="56" y="0"/>
                  <a:pt x="57" y="1"/>
                  <a:pt x="58" y="2"/>
                </a:cubicBezTo>
                <a:cubicBezTo>
                  <a:pt x="60" y="3"/>
                  <a:pt x="60" y="5"/>
                  <a:pt x="60" y="6"/>
                </a:cubicBezTo>
                <a:cubicBezTo>
                  <a:pt x="60" y="18"/>
                  <a:pt x="60" y="18"/>
                  <a:pt x="60" y="18"/>
                </a:cubicBezTo>
                <a:cubicBezTo>
                  <a:pt x="60" y="20"/>
                  <a:pt x="60" y="22"/>
                  <a:pt x="58" y="23"/>
                </a:cubicBezTo>
                <a:cubicBezTo>
                  <a:pt x="57" y="24"/>
                  <a:pt x="56" y="25"/>
                  <a:pt x="54" y="25"/>
                </a:cubicBezTo>
                <a:cubicBezTo>
                  <a:pt x="48" y="25"/>
                  <a:pt x="48" y="25"/>
                  <a:pt x="48" y="25"/>
                </a:cubicBezTo>
                <a:cubicBezTo>
                  <a:pt x="41" y="25"/>
                  <a:pt x="36" y="27"/>
                  <a:pt x="31" y="32"/>
                </a:cubicBezTo>
                <a:cubicBezTo>
                  <a:pt x="26" y="36"/>
                  <a:pt x="24" y="42"/>
                  <a:pt x="24" y="49"/>
                </a:cubicBezTo>
                <a:cubicBezTo>
                  <a:pt x="24" y="52"/>
                  <a:pt x="24" y="52"/>
                  <a:pt x="24" y="52"/>
                </a:cubicBezTo>
                <a:cubicBezTo>
                  <a:pt x="24" y="54"/>
                  <a:pt x="25" y="56"/>
                  <a:pt x="26" y="58"/>
                </a:cubicBezTo>
                <a:cubicBezTo>
                  <a:pt x="28" y="60"/>
                  <a:pt x="30" y="61"/>
                  <a:pt x="33" y="61"/>
                </a:cubicBezTo>
                <a:cubicBezTo>
                  <a:pt x="54" y="61"/>
                  <a:pt x="54" y="61"/>
                  <a:pt x="54" y="61"/>
                </a:cubicBezTo>
                <a:cubicBezTo>
                  <a:pt x="59" y="61"/>
                  <a:pt x="63" y="63"/>
                  <a:pt x="67" y="66"/>
                </a:cubicBezTo>
                <a:cubicBezTo>
                  <a:pt x="70" y="70"/>
                  <a:pt x="72" y="74"/>
                  <a:pt x="72" y="79"/>
                </a:cubicBezTo>
                <a:close/>
                <a:moveTo>
                  <a:pt x="157" y="79"/>
                </a:moveTo>
                <a:cubicBezTo>
                  <a:pt x="157" y="115"/>
                  <a:pt x="157" y="115"/>
                  <a:pt x="157" y="115"/>
                </a:cubicBezTo>
                <a:cubicBezTo>
                  <a:pt x="157" y="120"/>
                  <a:pt x="155" y="125"/>
                  <a:pt x="152" y="128"/>
                </a:cubicBezTo>
                <a:cubicBezTo>
                  <a:pt x="148" y="132"/>
                  <a:pt x="144" y="133"/>
                  <a:pt x="139" y="133"/>
                </a:cubicBezTo>
                <a:cubicBezTo>
                  <a:pt x="102" y="133"/>
                  <a:pt x="102" y="133"/>
                  <a:pt x="102" y="133"/>
                </a:cubicBezTo>
                <a:cubicBezTo>
                  <a:pt x="97" y="133"/>
                  <a:pt x="93" y="132"/>
                  <a:pt x="90" y="128"/>
                </a:cubicBezTo>
                <a:cubicBezTo>
                  <a:pt x="86" y="125"/>
                  <a:pt x="84" y="120"/>
                  <a:pt x="84" y="115"/>
                </a:cubicBezTo>
                <a:cubicBezTo>
                  <a:pt x="84" y="49"/>
                  <a:pt x="84" y="49"/>
                  <a:pt x="84" y="49"/>
                </a:cubicBezTo>
                <a:cubicBezTo>
                  <a:pt x="84" y="42"/>
                  <a:pt x="86" y="36"/>
                  <a:pt x="88" y="30"/>
                </a:cubicBezTo>
                <a:cubicBezTo>
                  <a:pt x="91" y="24"/>
                  <a:pt x="94" y="19"/>
                  <a:pt x="99" y="14"/>
                </a:cubicBezTo>
                <a:cubicBezTo>
                  <a:pt x="103" y="10"/>
                  <a:pt x="108" y="7"/>
                  <a:pt x="114" y="4"/>
                </a:cubicBezTo>
                <a:cubicBezTo>
                  <a:pt x="120" y="2"/>
                  <a:pt x="126" y="0"/>
                  <a:pt x="133" y="0"/>
                </a:cubicBezTo>
                <a:cubicBezTo>
                  <a:pt x="139" y="0"/>
                  <a:pt x="139" y="0"/>
                  <a:pt x="139" y="0"/>
                </a:cubicBezTo>
                <a:cubicBezTo>
                  <a:pt x="140" y="0"/>
                  <a:pt x="142" y="1"/>
                  <a:pt x="143" y="2"/>
                </a:cubicBezTo>
                <a:cubicBezTo>
                  <a:pt x="144" y="3"/>
                  <a:pt x="145" y="5"/>
                  <a:pt x="145" y="6"/>
                </a:cubicBezTo>
                <a:cubicBezTo>
                  <a:pt x="145" y="18"/>
                  <a:pt x="145" y="18"/>
                  <a:pt x="145" y="18"/>
                </a:cubicBezTo>
                <a:cubicBezTo>
                  <a:pt x="145" y="20"/>
                  <a:pt x="144" y="22"/>
                  <a:pt x="143" y="23"/>
                </a:cubicBezTo>
                <a:cubicBezTo>
                  <a:pt x="142" y="24"/>
                  <a:pt x="140" y="25"/>
                  <a:pt x="139" y="25"/>
                </a:cubicBezTo>
                <a:cubicBezTo>
                  <a:pt x="133" y="25"/>
                  <a:pt x="133" y="25"/>
                  <a:pt x="133" y="25"/>
                </a:cubicBezTo>
                <a:cubicBezTo>
                  <a:pt x="126" y="25"/>
                  <a:pt x="120" y="27"/>
                  <a:pt x="116" y="32"/>
                </a:cubicBezTo>
                <a:cubicBezTo>
                  <a:pt x="111" y="36"/>
                  <a:pt x="109" y="42"/>
                  <a:pt x="109" y="49"/>
                </a:cubicBezTo>
                <a:cubicBezTo>
                  <a:pt x="109" y="52"/>
                  <a:pt x="109" y="52"/>
                  <a:pt x="109" y="52"/>
                </a:cubicBezTo>
                <a:cubicBezTo>
                  <a:pt x="109" y="54"/>
                  <a:pt x="109" y="56"/>
                  <a:pt x="111" y="58"/>
                </a:cubicBezTo>
                <a:cubicBezTo>
                  <a:pt x="113" y="60"/>
                  <a:pt x="115" y="61"/>
                  <a:pt x="118" y="61"/>
                </a:cubicBezTo>
                <a:cubicBezTo>
                  <a:pt x="139" y="61"/>
                  <a:pt x="139" y="61"/>
                  <a:pt x="139" y="61"/>
                </a:cubicBezTo>
                <a:cubicBezTo>
                  <a:pt x="144" y="61"/>
                  <a:pt x="148" y="63"/>
                  <a:pt x="152" y="66"/>
                </a:cubicBezTo>
                <a:cubicBezTo>
                  <a:pt x="155" y="70"/>
                  <a:pt x="157" y="74"/>
                  <a:pt x="157" y="7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xtLst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defTabSz="914377"/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9" name="Freeform 246">
            <a:extLst>
              <a:ext uri="{FF2B5EF4-FFF2-40B4-BE49-F238E27FC236}">
                <a16:creationId xmlns:a16="http://schemas.microsoft.com/office/drawing/2014/main" id="{6CBA4AD9-D0CB-49CB-9437-A5968200FA3A}"/>
              </a:ext>
            </a:extLst>
          </p:cNvPr>
          <p:cNvSpPr>
            <a:spLocks noEditPoints="1"/>
          </p:cNvSpPr>
          <p:nvPr/>
        </p:nvSpPr>
        <p:spPr bwMode="auto">
          <a:xfrm>
            <a:off x="10729727" y="4913917"/>
            <a:ext cx="191701" cy="151243"/>
          </a:xfrm>
          <a:custGeom>
            <a:avLst/>
            <a:gdLst>
              <a:gd name="T0" fmla="*/ 73 w 157"/>
              <a:gd name="T1" fmla="*/ 18 h 133"/>
              <a:gd name="T2" fmla="*/ 73 w 157"/>
              <a:gd name="T3" fmla="*/ 85 h 133"/>
              <a:gd name="T4" fmla="*/ 69 w 157"/>
              <a:gd name="T5" fmla="*/ 104 h 133"/>
              <a:gd name="T6" fmla="*/ 58 w 157"/>
              <a:gd name="T7" fmla="*/ 119 h 133"/>
              <a:gd name="T8" fmla="*/ 43 w 157"/>
              <a:gd name="T9" fmla="*/ 130 h 133"/>
              <a:gd name="T10" fmla="*/ 24 w 157"/>
              <a:gd name="T11" fmla="*/ 133 h 133"/>
              <a:gd name="T12" fmla="*/ 18 w 157"/>
              <a:gd name="T13" fmla="*/ 133 h 133"/>
              <a:gd name="T14" fmla="*/ 14 w 157"/>
              <a:gd name="T15" fmla="*/ 132 h 133"/>
              <a:gd name="T16" fmla="*/ 12 w 157"/>
              <a:gd name="T17" fmla="*/ 127 h 133"/>
              <a:gd name="T18" fmla="*/ 12 w 157"/>
              <a:gd name="T19" fmla="*/ 115 h 133"/>
              <a:gd name="T20" fmla="*/ 14 w 157"/>
              <a:gd name="T21" fmla="*/ 111 h 133"/>
              <a:gd name="T22" fmla="*/ 18 w 157"/>
              <a:gd name="T23" fmla="*/ 109 h 133"/>
              <a:gd name="T24" fmla="*/ 24 w 157"/>
              <a:gd name="T25" fmla="*/ 109 h 133"/>
              <a:gd name="T26" fmla="*/ 41 w 157"/>
              <a:gd name="T27" fmla="*/ 102 h 133"/>
              <a:gd name="T28" fmla="*/ 48 w 157"/>
              <a:gd name="T29" fmla="*/ 85 h 133"/>
              <a:gd name="T30" fmla="*/ 48 w 157"/>
              <a:gd name="T31" fmla="*/ 82 h 133"/>
              <a:gd name="T32" fmla="*/ 46 w 157"/>
              <a:gd name="T33" fmla="*/ 76 h 133"/>
              <a:gd name="T34" fmla="*/ 39 w 157"/>
              <a:gd name="T35" fmla="*/ 73 h 133"/>
              <a:gd name="T36" fmla="*/ 18 w 157"/>
              <a:gd name="T37" fmla="*/ 73 h 133"/>
              <a:gd name="T38" fmla="*/ 5 w 157"/>
              <a:gd name="T39" fmla="*/ 68 h 133"/>
              <a:gd name="T40" fmla="*/ 0 w 157"/>
              <a:gd name="T41" fmla="*/ 55 h 133"/>
              <a:gd name="T42" fmla="*/ 0 w 157"/>
              <a:gd name="T43" fmla="*/ 18 h 133"/>
              <a:gd name="T44" fmla="*/ 5 w 157"/>
              <a:gd name="T45" fmla="*/ 6 h 133"/>
              <a:gd name="T46" fmla="*/ 18 w 157"/>
              <a:gd name="T47" fmla="*/ 0 h 133"/>
              <a:gd name="T48" fmla="*/ 54 w 157"/>
              <a:gd name="T49" fmla="*/ 0 h 133"/>
              <a:gd name="T50" fmla="*/ 67 w 157"/>
              <a:gd name="T51" fmla="*/ 6 h 133"/>
              <a:gd name="T52" fmla="*/ 73 w 157"/>
              <a:gd name="T53" fmla="*/ 18 h 133"/>
              <a:gd name="T54" fmla="*/ 157 w 157"/>
              <a:gd name="T55" fmla="*/ 18 h 133"/>
              <a:gd name="T56" fmla="*/ 157 w 157"/>
              <a:gd name="T57" fmla="*/ 85 h 133"/>
              <a:gd name="T58" fmla="*/ 153 w 157"/>
              <a:gd name="T59" fmla="*/ 104 h 133"/>
              <a:gd name="T60" fmla="*/ 143 w 157"/>
              <a:gd name="T61" fmla="*/ 119 h 133"/>
              <a:gd name="T62" fmla="*/ 128 w 157"/>
              <a:gd name="T63" fmla="*/ 130 h 133"/>
              <a:gd name="T64" fmla="*/ 109 w 157"/>
              <a:gd name="T65" fmla="*/ 133 h 133"/>
              <a:gd name="T66" fmla="*/ 103 w 157"/>
              <a:gd name="T67" fmla="*/ 133 h 133"/>
              <a:gd name="T68" fmla="*/ 99 w 157"/>
              <a:gd name="T69" fmla="*/ 132 h 133"/>
              <a:gd name="T70" fmla="*/ 97 w 157"/>
              <a:gd name="T71" fmla="*/ 127 h 133"/>
              <a:gd name="T72" fmla="*/ 97 w 157"/>
              <a:gd name="T73" fmla="*/ 115 h 133"/>
              <a:gd name="T74" fmla="*/ 99 w 157"/>
              <a:gd name="T75" fmla="*/ 111 h 133"/>
              <a:gd name="T76" fmla="*/ 103 w 157"/>
              <a:gd name="T77" fmla="*/ 109 h 133"/>
              <a:gd name="T78" fmla="*/ 109 w 157"/>
              <a:gd name="T79" fmla="*/ 109 h 133"/>
              <a:gd name="T80" fmla="*/ 126 w 157"/>
              <a:gd name="T81" fmla="*/ 102 h 133"/>
              <a:gd name="T82" fmla="*/ 133 w 157"/>
              <a:gd name="T83" fmla="*/ 85 h 133"/>
              <a:gd name="T84" fmla="*/ 133 w 157"/>
              <a:gd name="T85" fmla="*/ 82 h 133"/>
              <a:gd name="T86" fmla="*/ 130 w 157"/>
              <a:gd name="T87" fmla="*/ 76 h 133"/>
              <a:gd name="T88" fmla="*/ 124 w 157"/>
              <a:gd name="T89" fmla="*/ 73 h 133"/>
              <a:gd name="T90" fmla="*/ 103 w 157"/>
              <a:gd name="T91" fmla="*/ 73 h 133"/>
              <a:gd name="T92" fmla="*/ 90 w 157"/>
              <a:gd name="T93" fmla="*/ 68 h 133"/>
              <a:gd name="T94" fmla="*/ 85 w 157"/>
              <a:gd name="T95" fmla="*/ 55 h 133"/>
              <a:gd name="T96" fmla="*/ 85 w 157"/>
              <a:gd name="T97" fmla="*/ 18 h 133"/>
              <a:gd name="T98" fmla="*/ 90 w 157"/>
              <a:gd name="T99" fmla="*/ 6 h 133"/>
              <a:gd name="T100" fmla="*/ 103 w 157"/>
              <a:gd name="T101" fmla="*/ 0 h 133"/>
              <a:gd name="T102" fmla="*/ 139 w 157"/>
              <a:gd name="T103" fmla="*/ 0 h 133"/>
              <a:gd name="T104" fmla="*/ 152 w 157"/>
              <a:gd name="T105" fmla="*/ 6 h 133"/>
              <a:gd name="T106" fmla="*/ 157 w 157"/>
              <a:gd name="T107" fmla="*/ 18 h 1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57" h="133">
                <a:moveTo>
                  <a:pt x="73" y="18"/>
                </a:moveTo>
                <a:cubicBezTo>
                  <a:pt x="73" y="85"/>
                  <a:pt x="73" y="85"/>
                  <a:pt x="73" y="85"/>
                </a:cubicBezTo>
                <a:cubicBezTo>
                  <a:pt x="73" y="92"/>
                  <a:pt x="71" y="98"/>
                  <a:pt x="69" y="104"/>
                </a:cubicBezTo>
                <a:cubicBezTo>
                  <a:pt x="66" y="110"/>
                  <a:pt x="63" y="115"/>
                  <a:pt x="58" y="119"/>
                </a:cubicBezTo>
                <a:cubicBezTo>
                  <a:pt x="54" y="124"/>
                  <a:pt x="49" y="127"/>
                  <a:pt x="43" y="130"/>
                </a:cubicBezTo>
                <a:cubicBezTo>
                  <a:pt x="37" y="132"/>
                  <a:pt x="31" y="133"/>
                  <a:pt x="24" y="133"/>
                </a:cubicBezTo>
                <a:cubicBezTo>
                  <a:pt x="18" y="133"/>
                  <a:pt x="18" y="133"/>
                  <a:pt x="18" y="133"/>
                </a:cubicBezTo>
                <a:cubicBezTo>
                  <a:pt x="16" y="133"/>
                  <a:pt x="15" y="133"/>
                  <a:pt x="14" y="132"/>
                </a:cubicBezTo>
                <a:cubicBezTo>
                  <a:pt x="13" y="130"/>
                  <a:pt x="12" y="129"/>
                  <a:pt x="12" y="127"/>
                </a:cubicBezTo>
                <a:cubicBezTo>
                  <a:pt x="12" y="115"/>
                  <a:pt x="12" y="115"/>
                  <a:pt x="12" y="115"/>
                </a:cubicBezTo>
                <a:cubicBezTo>
                  <a:pt x="12" y="114"/>
                  <a:pt x="13" y="112"/>
                  <a:pt x="14" y="111"/>
                </a:cubicBezTo>
                <a:cubicBezTo>
                  <a:pt x="15" y="110"/>
                  <a:pt x="16" y="109"/>
                  <a:pt x="18" y="109"/>
                </a:cubicBezTo>
                <a:cubicBezTo>
                  <a:pt x="24" y="109"/>
                  <a:pt x="24" y="109"/>
                  <a:pt x="24" y="109"/>
                </a:cubicBezTo>
                <a:cubicBezTo>
                  <a:pt x="31" y="109"/>
                  <a:pt x="37" y="107"/>
                  <a:pt x="41" y="102"/>
                </a:cubicBezTo>
                <a:cubicBezTo>
                  <a:pt x="46" y="97"/>
                  <a:pt x="48" y="92"/>
                  <a:pt x="48" y="85"/>
                </a:cubicBezTo>
                <a:cubicBezTo>
                  <a:pt x="48" y="82"/>
                  <a:pt x="48" y="82"/>
                  <a:pt x="48" y="82"/>
                </a:cubicBezTo>
                <a:cubicBezTo>
                  <a:pt x="48" y="79"/>
                  <a:pt x="47" y="77"/>
                  <a:pt x="46" y="76"/>
                </a:cubicBezTo>
                <a:cubicBezTo>
                  <a:pt x="44" y="74"/>
                  <a:pt x="42" y="73"/>
                  <a:pt x="39" y="73"/>
                </a:cubicBezTo>
                <a:cubicBezTo>
                  <a:pt x="18" y="73"/>
                  <a:pt x="18" y="73"/>
                  <a:pt x="18" y="73"/>
                </a:cubicBezTo>
                <a:cubicBezTo>
                  <a:pt x="13" y="73"/>
                  <a:pt x="9" y="71"/>
                  <a:pt x="5" y="68"/>
                </a:cubicBezTo>
                <a:cubicBezTo>
                  <a:pt x="2" y="64"/>
                  <a:pt x="0" y="60"/>
                  <a:pt x="0" y="55"/>
                </a:cubicBezTo>
                <a:cubicBezTo>
                  <a:pt x="0" y="18"/>
                  <a:pt x="0" y="18"/>
                  <a:pt x="0" y="18"/>
                </a:cubicBezTo>
                <a:cubicBezTo>
                  <a:pt x="0" y="13"/>
                  <a:pt x="2" y="9"/>
                  <a:pt x="5" y="6"/>
                </a:cubicBezTo>
                <a:cubicBezTo>
                  <a:pt x="9" y="2"/>
                  <a:pt x="13" y="0"/>
                  <a:pt x="18" y="0"/>
                </a:cubicBezTo>
                <a:cubicBezTo>
                  <a:pt x="54" y="0"/>
                  <a:pt x="54" y="0"/>
                  <a:pt x="54" y="0"/>
                </a:cubicBezTo>
                <a:cubicBezTo>
                  <a:pt x="59" y="0"/>
                  <a:pt x="64" y="2"/>
                  <a:pt x="67" y="6"/>
                </a:cubicBezTo>
                <a:cubicBezTo>
                  <a:pt x="71" y="9"/>
                  <a:pt x="73" y="13"/>
                  <a:pt x="73" y="18"/>
                </a:cubicBezTo>
                <a:close/>
                <a:moveTo>
                  <a:pt x="157" y="18"/>
                </a:moveTo>
                <a:cubicBezTo>
                  <a:pt x="157" y="85"/>
                  <a:pt x="157" y="85"/>
                  <a:pt x="157" y="85"/>
                </a:cubicBezTo>
                <a:cubicBezTo>
                  <a:pt x="157" y="92"/>
                  <a:pt x="156" y="98"/>
                  <a:pt x="153" y="104"/>
                </a:cubicBezTo>
                <a:cubicBezTo>
                  <a:pt x="151" y="110"/>
                  <a:pt x="147" y="115"/>
                  <a:pt x="143" y="119"/>
                </a:cubicBezTo>
                <a:cubicBezTo>
                  <a:pt x="139" y="124"/>
                  <a:pt x="134" y="127"/>
                  <a:pt x="128" y="130"/>
                </a:cubicBezTo>
                <a:cubicBezTo>
                  <a:pt x="122" y="132"/>
                  <a:pt x="115" y="133"/>
                  <a:pt x="109" y="133"/>
                </a:cubicBezTo>
                <a:cubicBezTo>
                  <a:pt x="103" y="133"/>
                  <a:pt x="103" y="133"/>
                  <a:pt x="103" y="133"/>
                </a:cubicBezTo>
                <a:cubicBezTo>
                  <a:pt x="101" y="133"/>
                  <a:pt x="100" y="133"/>
                  <a:pt x="99" y="132"/>
                </a:cubicBezTo>
                <a:cubicBezTo>
                  <a:pt x="97" y="130"/>
                  <a:pt x="97" y="129"/>
                  <a:pt x="97" y="127"/>
                </a:cubicBezTo>
                <a:cubicBezTo>
                  <a:pt x="97" y="115"/>
                  <a:pt x="97" y="115"/>
                  <a:pt x="97" y="115"/>
                </a:cubicBezTo>
                <a:cubicBezTo>
                  <a:pt x="97" y="114"/>
                  <a:pt x="97" y="112"/>
                  <a:pt x="99" y="111"/>
                </a:cubicBezTo>
                <a:cubicBezTo>
                  <a:pt x="100" y="110"/>
                  <a:pt x="101" y="109"/>
                  <a:pt x="103" y="109"/>
                </a:cubicBezTo>
                <a:cubicBezTo>
                  <a:pt x="109" y="109"/>
                  <a:pt x="109" y="109"/>
                  <a:pt x="109" y="109"/>
                </a:cubicBezTo>
                <a:cubicBezTo>
                  <a:pt x="116" y="109"/>
                  <a:pt x="121" y="107"/>
                  <a:pt x="126" y="102"/>
                </a:cubicBezTo>
                <a:cubicBezTo>
                  <a:pt x="131" y="97"/>
                  <a:pt x="133" y="92"/>
                  <a:pt x="133" y="85"/>
                </a:cubicBezTo>
                <a:cubicBezTo>
                  <a:pt x="133" y="82"/>
                  <a:pt x="133" y="82"/>
                  <a:pt x="133" y="82"/>
                </a:cubicBezTo>
                <a:cubicBezTo>
                  <a:pt x="133" y="79"/>
                  <a:pt x="132" y="77"/>
                  <a:pt x="130" y="76"/>
                </a:cubicBezTo>
                <a:cubicBezTo>
                  <a:pt x="129" y="74"/>
                  <a:pt x="126" y="73"/>
                  <a:pt x="124" y="73"/>
                </a:cubicBezTo>
                <a:cubicBezTo>
                  <a:pt x="103" y="73"/>
                  <a:pt x="103" y="73"/>
                  <a:pt x="103" y="73"/>
                </a:cubicBezTo>
                <a:cubicBezTo>
                  <a:pt x="98" y="73"/>
                  <a:pt x="93" y="71"/>
                  <a:pt x="90" y="68"/>
                </a:cubicBezTo>
                <a:cubicBezTo>
                  <a:pt x="86" y="64"/>
                  <a:pt x="85" y="60"/>
                  <a:pt x="85" y="55"/>
                </a:cubicBezTo>
                <a:cubicBezTo>
                  <a:pt x="85" y="18"/>
                  <a:pt x="85" y="18"/>
                  <a:pt x="85" y="18"/>
                </a:cubicBezTo>
                <a:cubicBezTo>
                  <a:pt x="85" y="13"/>
                  <a:pt x="86" y="9"/>
                  <a:pt x="90" y="6"/>
                </a:cubicBezTo>
                <a:cubicBezTo>
                  <a:pt x="93" y="2"/>
                  <a:pt x="98" y="0"/>
                  <a:pt x="103" y="0"/>
                </a:cubicBezTo>
                <a:cubicBezTo>
                  <a:pt x="139" y="0"/>
                  <a:pt x="139" y="0"/>
                  <a:pt x="139" y="0"/>
                </a:cubicBezTo>
                <a:cubicBezTo>
                  <a:pt x="144" y="0"/>
                  <a:pt x="148" y="2"/>
                  <a:pt x="152" y="6"/>
                </a:cubicBezTo>
                <a:cubicBezTo>
                  <a:pt x="155" y="9"/>
                  <a:pt x="157" y="13"/>
                  <a:pt x="157" y="1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xtLst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defTabSz="914377"/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AB241BC-1A39-43D5-94F4-289A660E74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3485" y="177556"/>
            <a:ext cx="1073728" cy="840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42461"/>
      </p:ext>
    </p:extLst>
  </p:cSld>
  <p:clrMapOvr>
    <a:masterClrMapping/>
  </p:clrMapOvr>
  <p:transition spd="slow" advClick="0" advTm="3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ounded Rectangle 10">
            <a:extLst>
              <a:ext uri="{FF2B5EF4-FFF2-40B4-BE49-F238E27FC236}">
                <a16:creationId xmlns:a16="http://schemas.microsoft.com/office/drawing/2014/main" id="{43B5E810-278D-4114-8DBB-B5AD47E24799}"/>
              </a:ext>
            </a:extLst>
          </p:cNvPr>
          <p:cNvSpPr/>
          <p:nvPr/>
        </p:nvSpPr>
        <p:spPr>
          <a:xfrm>
            <a:off x="1691817" y="3879804"/>
            <a:ext cx="730847" cy="744244"/>
          </a:xfrm>
          <a:prstGeom prst="roundRect">
            <a:avLst>
              <a:gd name="adj" fmla="val 5000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en-JM" sz="2000" dirty="0">
              <a:solidFill>
                <a:prstClr val="white"/>
              </a:solidFill>
              <a:latin typeface="Open Sans"/>
              <a:cs typeface="Open Sans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24"/>
          </p:nvPr>
        </p:nvSpPr>
        <p:spPr>
          <a:xfrm>
            <a:off x="2619926" y="2020337"/>
            <a:ext cx="3149600" cy="512233"/>
          </a:xfrm>
        </p:spPr>
        <p:txBody>
          <a:bodyPr/>
          <a:lstStyle/>
          <a:p>
            <a:r>
              <a:rPr lang="en-JM" sz="2000" dirty="0"/>
              <a:t>User Interaction through photo-taking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1691818" y="1941760"/>
            <a:ext cx="730847" cy="744244"/>
          </a:xfrm>
          <a:prstGeom prst="roundRect">
            <a:avLst>
              <a:gd name="adj" fmla="val 50000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en-JM" sz="2000" dirty="0">
              <a:solidFill>
                <a:prstClr val="white"/>
              </a:solidFill>
              <a:latin typeface="Open Sans"/>
              <a:cs typeface="Open Sans"/>
            </a:endParaRPr>
          </a:p>
        </p:txBody>
      </p:sp>
      <p:sp>
        <p:nvSpPr>
          <p:cNvPr id="21" name="Freeform 21">
            <a:extLst>
              <a:ext uri="{FF2B5EF4-FFF2-40B4-BE49-F238E27FC236}">
                <a16:creationId xmlns:a16="http://schemas.microsoft.com/office/drawing/2014/main" id="{A1650505-FE66-414E-AE3D-FF2BBB410A00}"/>
              </a:ext>
            </a:extLst>
          </p:cNvPr>
          <p:cNvSpPr>
            <a:spLocks noEditPoints="1"/>
          </p:cNvSpPr>
          <p:nvPr/>
        </p:nvSpPr>
        <p:spPr bwMode="auto">
          <a:xfrm>
            <a:off x="1907091" y="2130723"/>
            <a:ext cx="366184" cy="357717"/>
          </a:xfrm>
          <a:custGeom>
            <a:avLst/>
            <a:gdLst>
              <a:gd name="T0" fmla="*/ 0 w 356"/>
              <a:gd name="T1" fmla="*/ 286 h 345"/>
              <a:gd name="T2" fmla="*/ 5 w 356"/>
              <a:gd name="T3" fmla="*/ 5 h 345"/>
              <a:gd name="T4" fmla="*/ 297 w 356"/>
              <a:gd name="T5" fmla="*/ 0 h 345"/>
              <a:gd name="T6" fmla="*/ 313 w 356"/>
              <a:gd name="T7" fmla="*/ 16 h 345"/>
              <a:gd name="T8" fmla="*/ 308 w 356"/>
              <a:gd name="T9" fmla="*/ 297 h 345"/>
              <a:gd name="T10" fmla="*/ 16 w 356"/>
              <a:gd name="T11" fmla="*/ 302 h 345"/>
              <a:gd name="T12" fmla="*/ 11 w 356"/>
              <a:gd name="T13" fmla="*/ 286 h 345"/>
              <a:gd name="T14" fmla="*/ 297 w 356"/>
              <a:gd name="T15" fmla="*/ 291 h 345"/>
              <a:gd name="T16" fmla="*/ 302 w 356"/>
              <a:gd name="T17" fmla="*/ 16 h 345"/>
              <a:gd name="T18" fmla="*/ 16 w 356"/>
              <a:gd name="T19" fmla="*/ 11 h 345"/>
              <a:gd name="T20" fmla="*/ 11 w 356"/>
              <a:gd name="T21" fmla="*/ 286 h 345"/>
              <a:gd name="T22" fmla="*/ 32 w 356"/>
              <a:gd name="T23" fmla="*/ 38 h 345"/>
              <a:gd name="T24" fmla="*/ 275 w 356"/>
              <a:gd name="T25" fmla="*/ 32 h 345"/>
              <a:gd name="T26" fmla="*/ 280 w 356"/>
              <a:gd name="T27" fmla="*/ 243 h 345"/>
              <a:gd name="T28" fmla="*/ 38 w 356"/>
              <a:gd name="T29" fmla="*/ 248 h 345"/>
              <a:gd name="T30" fmla="*/ 54 w 356"/>
              <a:gd name="T31" fmla="*/ 319 h 345"/>
              <a:gd name="T32" fmla="*/ 59 w 356"/>
              <a:gd name="T33" fmla="*/ 334 h 345"/>
              <a:gd name="T34" fmla="*/ 345 w 356"/>
              <a:gd name="T35" fmla="*/ 329 h 345"/>
              <a:gd name="T36" fmla="*/ 340 w 356"/>
              <a:gd name="T37" fmla="*/ 43 h 345"/>
              <a:gd name="T38" fmla="*/ 324 w 356"/>
              <a:gd name="T39" fmla="*/ 38 h 345"/>
              <a:gd name="T40" fmla="*/ 340 w 356"/>
              <a:gd name="T41" fmla="*/ 32 h 345"/>
              <a:gd name="T42" fmla="*/ 356 w 356"/>
              <a:gd name="T43" fmla="*/ 49 h 345"/>
              <a:gd name="T44" fmla="*/ 351 w 356"/>
              <a:gd name="T45" fmla="*/ 340 h 345"/>
              <a:gd name="T46" fmla="*/ 59 w 356"/>
              <a:gd name="T47" fmla="*/ 345 h 345"/>
              <a:gd name="T48" fmla="*/ 43 w 356"/>
              <a:gd name="T49" fmla="*/ 329 h 345"/>
              <a:gd name="T50" fmla="*/ 49 w 356"/>
              <a:gd name="T51" fmla="*/ 313 h 345"/>
              <a:gd name="T52" fmla="*/ 43 w 356"/>
              <a:gd name="T53" fmla="*/ 43 h 345"/>
              <a:gd name="T54" fmla="*/ 92 w 356"/>
              <a:gd name="T55" fmla="*/ 124 h 345"/>
              <a:gd name="T56" fmla="*/ 117 w 356"/>
              <a:gd name="T57" fmla="*/ 124 h 345"/>
              <a:gd name="T58" fmla="*/ 233 w 356"/>
              <a:gd name="T59" fmla="*/ 166 h 345"/>
              <a:gd name="T60" fmla="*/ 258 w 356"/>
              <a:gd name="T61" fmla="*/ 166 h 345"/>
              <a:gd name="T62" fmla="*/ 270 w 356"/>
              <a:gd name="T63" fmla="*/ 43 h 345"/>
              <a:gd name="T64" fmla="*/ 270 w 356"/>
              <a:gd name="T65" fmla="*/ 237 h 345"/>
              <a:gd name="T66" fmla="*/ 250 w 356"/>
              <a:gd name="T67" fmla="*/ 173 h 345"/>
              <a:gd name="T68" fmla="*/ 240 w 356"/>
              <a:gd name="T69" fmla="*/ 173 h 345"/>
              <a:gd name="T70" fmla="*/ 195 w 356"/>
              <a:gd name="T71" fmla="*/ 214 h 345"/>
              <a:gd name="T72" fmla="*/ 109 w 356"/>
              <a:gd name="T73" fmla="*/ 131 h 345"/>
              <a:gd name="T74" fmla="*/ 44 w 356"/>
              <a:gd name="T75" fmla="*/ 187 h 345"/>
              <a:gd name="T76" fmla="*/ 43 w 356"/>
              <a:gd name="T77" fmla="*/ 237 h 345"/>
              <a:gd name="T78" fmla="*/ 173 w 356"/>
              <a:gd name="T79" fmla="*/ 97 h 345"/>
              <a:gd name="T80" fmla="*/ 194 w 356"/>
              <a:gd name="T81" fmla="*/ 75 h 345"/>
              <a:gd name="T82" fmla="*/ 216 w 356"/>
              <a:gd name="T83" fmla="*/ 97 h 345"/>
              <a:gd name="T84" fmla="*/ 194 w 356"/>
              <a:gd name="T85" fmla="*/ 119 h 345"/>
              <a:gd name="T86" fmla="*/ 173 w 356"/>
              <a:gd name="T87" fmla="*/ 97 h 345"/>
              <a:gd name="T88" fmla="*/ 186 w 356"/>
              <a:gd name="T89" fmla="*/ 105 h 345"/>
              <a:gd name="T90" fmla="*/ 202 w 356"/>
              <a:gd name="T91" fmla="*/ 105 h 345"/>
              <a:gd name="T92" fmla="*/ 202 w 356"/>
              <a:gd name="T93" fmla="*/ 89 h 345"/>
              <a:gd name="T94" fmla="*/ 186 w 356"/>
              <a:gd name="T95" fmla="*/ 89 h 3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356" h="345">
                <a:moveTo>
                  <a:pt x="5" y="297"/>
                </a:moveTo>
                <a:cubicBezTo>
                  <a:pt x="2" y="294"/>
                  <a:pt x="0" y="290"/>
                  <a:pt x="0" y="286"/>
                </a:cubicBezTo>
                <a:cubicBezTo>
                  <a:pt x="0" y="16"/>
                  <a:pt x="0" y="16"/>
                  <a:pt x="0" y="16"/>
                </a:cubicBezTo>
                <a:cubicBezTo>
                  <a:pt x="0" y="12"/>
                  <a:pt x="2" y="8"/>
                  <a:pt x="5" y="5"/>
                </a:cubicBezTo>
                <a:cubicBezTo>
                  <a:pt x="8" y="2"/>
                  <a:pt x="12" y="0"/>
                  <a:pt x="16" y="0"/>
                </a:cubicBezTo>
                <a:cubicBezTo>
                  <a:pt x="297" y="0"/>
                  <a:pt x="297" y="0"/>
                  <a:pt x="297" y="0"/>
                </a:cubicBezTo>
                <a:cubicBezTo>
                  <a:pt x="301" y="0"/>
                  <a:pt x="305" y="2"/>
                  <a:pt x="308" y="5"/>
                </a:cubicBezTo>
                <a:cubicBezTo>
                  <a:pt x="311" y="8"/>
                  <a:pt x="313" y="12"/>
                  <a:pt x="313" y="16"/>
                </a:cubicBezTo>
                <a:cubicBezTo>
                  <a:pt x="313" y="286"/>
                  <a:pt x="313" y="286"/>
                  <a:pt x="313" y="286"/>
                </a:cubicBezTo>
                <a:cubicBezTo>
                  <a:pt x="313" y="290"/>
                  <a:pt x="311" y="294"/>
                  <a:pt x="308" y="297"/>
                </a:cubicBezTo>
                <a:cubicBezTo>
                  <a:pt x="305" y="300"/>
                  <a:pt x="301" y="302"/>
                  <a:pt x="297" y="302"/>
                </a:cubicBezTo>
                <a:cubicBezTo>
                  <a:pt x="16" y="302"/>
                  <a:pt x="16" y="302"/>
                  <a:pt x="16" y="302"/>
                </a:cubicBezTo>
                <a:cubicBezTo>
                  <a:pt x="12" y="302"/>
                  <a:pt x="8" y="300"/>
                  <a:pt x="5" y="297"/>
                </a:cubicBezTo>
                <a:close/>
                <a:moveTo>
                  <a:pt x="11" y="286"/>
                </a:moveTo>
                <a:cubicBezTo>
                  <a:pt x="11" y="289"/>
                  <a:pt x="13" y="291"/>
                  <a:pt x="16" y="291"/>
                </a:cubicBezTo>
                <a:cubicBezTo>
                  <a:pt x="297" y="291"/>
                  <a:pt x="297" y="291"/>
                  <a:pt x="297" y="291"/>
                </a:cubicBezTo>
                <a:cubicBezTo>
                  <a:pt x="300" y="291"/>
                  <a:pt x="302" y="289"/>
                  <a:pt x="302" y="286"/>
                </a:cubicBezTo>
                <a:cubicBezTo>
                  <a:pt x="302" y="16"/>
                  <a:pt x="302" y="16"/>
                  <a:pt x="302" y="16"/>
                </a:cubicBezTo>
                <a:cubicBezTo>
                  <a:pt x="302" y="13"/>
                  <a:pt x="300" y="11"/>
                  <a:pt x="297" y="11"/>
                </a:cubicBezTo>
                <a:cubicBezTo>
                  <a:pt x="16" y="11"/>
                  <a:pt x="16" y="11"/>
                  <a:pt x="16" y="11"/>
                </a:cubicBezTo>
                <a:cubicBezTo>
                  <a:pt x="13" y="11"/>
                  <a:pt x="11" y="13"/>
                  <a:pt x="11" y="16"/>
                </a:cubicBezTo>
                <a:lnTo>
                  <a:pt x="11" y="286"/>
                </a:lnTo>
                <a:close/>
                <a:moveTo>
                  <a:pt x="32" y="243"/>
                </a:moveTo>
                <a:cubicBezTo>
                  <a:pt x="32" y="38"/>
                  <a:pt x="32" y="38"/>
                  <a:pt x="32" y="38"/>
                </a:cubicBezTo>
                <a:cubicBezTo>
                  <a:pt x="32" y="34"/>
                  <a:pt x="34" y="32"/>
                  <a:pt x="38" y="32"/>
                </a:cubicBezTo>
                <a:cubicBezTo>
                  <a:pt x="275" y="32"/>
                  <a:pt x="275" y="32"/>
                  <a:pt x="275" y="32"/>
                </a:cubicBezTo>
                <a:cubicBezTo>
                  <a:pt x="279" y="32"/>
                  <a:pt x="280" y="34"/>
                  <a:pt x="280" y="38"/>
                </a:cubicBezTo>
                <a:cubicBezTo>
                  <a:pt x="280" y="243"/>
                  <a:pt x="280" y="243"/>
                  <a:pt x="280" y="243"/>
                </a:cubicBezTo>
                <a:cubicBezTo>
                  <a:pt x="280" y="246"/>
                  <a:pt x="279" y="248"/>
                  <a:pt x="275" y="248"/>
                </a:cubicBezTo>
                <a:cubicBezTo>
                  <a:pt x="38" y="248"/>
                  <a:pt x="38" y="248"/>
                  <a:pt x="38" y="248"/>
                </a:cubicBezTo>
                <a:cubicBezTo>
                  <a:pt x="34" y="248"/>
                  <a:pt x="32" y="246"/>
                  <a:pt x="32" y="243"/>
                </a:cubicBezTo>
                <a:close/>
                <a:moveTo>
                  <a:pt x="54" y="319"/>
                </a:moveTo>
                <a:cubicBezTo>
                  <a:pt x="54" y="329"/>
                  <a:pt x="54" y="329"/>
                  <a:pt x="54" y="329"/>
                </a:cubicBezTo>
                <a:cubicBezTo>
                  <a:pt x="54" y="333"/>
                  <a:pt x="56" y="334"/>
                  <a:pt x="59" y="334"/>
                </a:cubicBezTo>
                <a:cubicBezTo>
                  <a:pt x="340" y="334"/>
                  <a:pt x="340" y="334"/>
                  <a:pt x="340" y="334"/>
                </a:cubicBezTo>
                <a:cubicBezTo>
                  <a:pt x="343" y="334"/>
                  <a:pt x="345" y="333"/>
                  <a:pt x="345" y="329"/>
                </a:cubicBezTo>
                <a:cubicBezTo>
                  <a:pt x="345" y="49"/>
                  <a:pt x="345" y="49"/>
                  <a:pt x="345" y="49"/>
                </a:cubicBezTo>
                <a:cubicBezTo>
                  <a:pt x="345" y="45"/>
                  <a:pt x="343" y="43"/>
                  <a:pt x="340" y="43"/>
                </a:cubicBezTo>
                <a:cubicBezTo>
                  <a:pt x="330" y="43"/>
                  <a:pt x="330" y="43"/>
                  <a:pt x="330" y="43"/>
                </a:cubicBezTo>
                <a:cubicBezTo>
                  <a:pt x="326" y="43"/>
                  <a:pt x="324" y="41"/>
                  <a:pt x="324" y="38"/>
                </a:cubicBezTo>
                <a:cubicBezTo>
                  <a:pt x="324" y="34"/>
                  <a:pt x="326" y="32"/>
                  <a:pt x="330" y="32"/>
                </a:cubicBezTo>
                <a:cubicBezTo>
                  <a:pt x="340" y="32"/>
                  <a:pt x="340" y="32"/>
                  <a:pt x="340" y="32"/>
                </a:cubicBezTo>
                <a:cubicBezTo>
                  <a:pt x="344" y="32"/>
                  <a:pt x="348" y="34"/>
                  <a:pt x="351" y="37"/>
                </a:cubicBezTo>
                <a:cubicBezTo>
                  <a:pt x="354" y="40"/>
                  <a:pt x="356" y="44"/>
                  <a:pt x="356" y="49"/>
                </a:cubicBezTo>
                <a:cubicBezTo>
                  <a:pt x="356" y="329"/>
                  <a:pt x="356" y="329"/>
                  <a:pt x="356" y="329"/>
                </a:cubicBezTo>
                <a:cubicBezTo>
                  <a:pt x="356" y="333"/>
                  <a:pt x="354" y="337"/>
                  <a:pt x="351" y="340"/>
                </a:cubicBezTo>
                <a:cubicBezTo>
                  <a:pt x="348" y="344"/>
                  <a:pt x="344" y="345"/>
                  <a:pt x="340" y="345"/>
                </a:cubicBezTo>
                <a:cubicBezTo>
                  <a:pt x="59" y="345"/>
                  <a:pt x="59" y="345"/>
                  <a:pt x="59" y="345"/>
                </a:cubicBezTo>
                <a:cubicBezTo>
                  <a:pt x="55" y="345"/>
                  <a:pt x="51" y="344"/>
                  <a:pt x="48" y="340"/>
                </a:cubicBezTo>
                <a:cubicBezTo>
                  <a:pt x="45" y="337"/>
                  <a:pt x="43" y="333"/>
                  <a:pt x="43" y="329"/>
                </a:cubicBezTo>
                <a:cubicBezTo>
                  <a:pt x="43" y="319"/>
                  <a:pt x="43" y="319"/>
                  <a:pt x="43" y="319"/>
                </a:cubicBezTo>
                <a:cubicBezTo>
                  <a:pt x="43" y="315"/>
                  <a:pt x="45" y="313"/>
                  <a:pt x="49" y="313"/>
                </a:cubicBezTo>
                <a:cubicBezTo>
                  <a:pt x="52" y="313"/>
                  <a:pt x="54" y="315"/>
                  <a:pt x="54" y="319"/>
                </a:cubicBezTo>
                <a:close/>
                <a:moveTo>
                  <a:pt x="43" y="43"/>
                </a:moveTo>
                <a:cubicBezTo>
                  <a:pt x="43" y="173"/>
                  <a:pt x="43" y="173"/>
                  <a:pt x="43" y="173"/>
                </a:cubicBezTo>
                <a:cubicBezTo>
                  <a:pt x="92" y="124"/>
                  <a:pt x="92" y="124"/>
                  <a:pt x="92" y="124"/>
                </a:cubicBezTo>
                <a:cubicBezTo>
                  <a:pt x="95" y="120"/>
                  <a:pt x="99" y="119"/>
                  <a:pt x="104" y="119"/>
                </a:cubicBezTo>
                <a:cubicBezTo>
                  <a:pt x="109" y="119"/>
                  <a:pt x="114" y="120"/>
                  <a:pt x="117" y="124"/>
                </a:cubicBezTo>
                <a:cubicBezTo>
                  <a:pt x="195" y="202"/>
                  <a:pt x="195" y="202"/>
                  <a:pt x="195" y="202"/>
                </a:cubicBezTo>
                <a:cubicBezTo>
                  <a:pt x="233" y="166"/>
                  <a:pt x="233" y="166"/>
                  <a:pt x="233" y="166"/>
                </a:cubicBezTo>
                <a:cubicBezTo>
                  <a:pt x="236" y="162"/>
                  <a:pt x="240" y="160"/>
                  <a:pt x="245" y="160"/>
                </a:cubicBezTo>
                <a:cubicBezTo>
                  <a:pt x="250" y="160"/>
                  <a:pt x="255" y="162"/>
                  <a:pt x="258" y="166"/>
                </a:cubicBezTo>
                <a:cubicBezTo>
                  <a:pt x="270" y="179"/>
                  <a:pt x="270" y="179"/>
                  <a:pt x="270" y="179"/>
                </a:cubicBezTo>
                <a:cubicBezTo>
                  <a:pt x="270" y="43"/>
                  <a:pt x="270" y="43"/>
                  <a:pt x="270" y="43"/>
                </a:cubicBezTo>
                <a:lnTo>
                  <a:pt x="43" y="43"/>
                </a:lnTo>
                <a:close/>
                <a:moveTo>
                  <a:pt x="270" y="237"/>
                </a:moveTo>
                <a:cubicBezTo>
                  <a:pt x="270" y="195"/>
                  <a:pt x="270" y="195"/>
                  <a:pt x="270" y="195"/>
                </a:cubicBezTo>
                <a:cubicBezTo>
                  <a:pt x="250" y="173"/>
                  <a:pt x="250" y="173"/>
                  <a:pt x="250" y="173"/>
                </a:cubicBezTo>
                <a:cubicBezTo>
                  <a:pt x="249" y="172"/>
                  <a:pt x="247" y="171"/>
                  <a:pt x="245" y="171"/>
                </a:cubicBezTo>
                <a:cubicBezTo>
                  <a:pt x="243" y="171"/>
                  <a:pt x="241" y="172"/>
                  <a:pt x="240" y="173"/>
                </a:cubicBezTo>
                <a:cubicBezTo>
                  <a:pt x="198" y="213"/>
                  <a:pt x="198" y="213"/>
                  <a:pt x="198" y="213"/>
                </a:cubicBezTo>
                <a:cubicBezTo>
                  <a:pt x="197" y="214"/>
                  <a:pt x="196" y="214"/>
                  <a:pt x="195" y="214"/>
                </a:cubicBezTo>
                <a:cubicBezTo>
                  <a:pt x="193" y="214"/>
                  <a:pt x="192" y="214"/>
                  <a:pt x="191" y="213"/>
                </a:cubicBezTo>
                <a:cubicBezTo>
                  <a:pt x="109" y="131"/>
                  <a:pt x="109" y="131"/>
                  <a:pt x="109" y="131"/>
                </a:cubicBezTo>
                <a:cubicBezTo>
                  <a:pt x="106" y="128"/>
                  <a:pt x="103" y="128"/>
                  <a:pt x="99" y="131"/>
                </a:cubicBezTo>
                <a:cubicBezTo>
                  <a:pt x="44" y="187"/>
                  <a:pt x="44" y="187"/>
                  <a:pt x="44" y="187"/>
                </a:cubicBezTo>
                <a:cubicBezTo>
                  <a:pt x="43" y="187"/>
                  <a:pt x="43" y="187"/>
                  <a:pt x="43" y="187"/>
                </a:cubicBezTo>
                <a:cubicBezTo>
                  <a:pt x="43" y="237"/>
                  <a:pt x="43" y="237"/>
                  <a:pt x="43" y="237"/>
                </a:cubicBezTo>
                <a:lnTo>
                  <a:pt x="270" y="237"/>
                </a:lnTo>
                <a:close/>
                <a:moveTo>
                  <a:pt x="173" y="97"/>
                </a:moveTo>
                <a:cubicBezTo>
                  <a:pt x="173" y="91"/>
                  <a:pt x="175" y="86"/>
                  <a:pt x="179" y="82"/>
                </a:cubicBezTo>
                <a:cubicBezTo>
                  <a:pt x="183" y="78"/>
                  <a:pt x="188" y="75"/>
                  <a:pt x="194" y="75"/>
                </a:cubicBezTo>
                <a:cubicBezTo>
                  <a:pt x="200" y="75"/>
                  <a:pt x="205" y="78"/>
                  <a:pt x="209" y="82"/>
                </a:cubicBezTo>
                <a:cubicBezTo>
                  <a:pt x="214" y="86"/>
                  <a:pt x="216" y="91"/>
                  <a:pt x="216" y="97"/>
                </a:cubicBezTo>
                <a:cubicBezTo>
                  <a:pt x="216" y="103"/>
                  <a:pt x="214" y="108"/>
                  <a:pt x="209" y="112"/>
                </a:cubicBezTo>
                <a:cubicBezTo>
                  <a:pt x="205" y="117"/>
                  <a:pt x="200" y="119"/>
                  <a:pt x="194" y="119"/>
                </a:cubicBezTo>
                <a:cubicBezTo>
                  <a:pt x="188" y="119"/>
                  <a:pt x="183" y="117"/>
                  <a:pt x="179" y="112"/>
                </a:cubicBezTo>
                <a:cubicBezTo>
                  <a:pt x="175" y="108"/>
                  <a:pt x="173" y="103"/>
                  <a:pt x="173" y="97"/>
                </a:cubicBezTo>
                <a:close/>
                <a:moveTo>
                  <a:pt x="183" y="97"/>
                </a:moveTo>
                <a:cubicBezTo>
                  <a:pt x="183" y="100"/>
                  <a:pt x="184" y="103"/>
                  <a:pt x="186" y="105"/>
                </a:cubicBezTo>
                <a:cubicBezTo>
                  <a:pt x="188" y="107"/>
                  <a:pt x="191" y="108"/>
                  <a:pt x="194" y="108"/>
                </a:cubicBezTo>
                <a:cubicBezTo>
                  <a:pt x="197" y="108"/>
                  <a:pt x="200" y="107"/>
                  <a:pt x="202" y="105"/>
                </a:cubicBezTo>
                <a:cubicBezTo>
                  <a:pt x="204" y="103"/>
                  <a:pt x="205" y="100"/>
                  <a:pt x="205" y="97"/>
                </a:cubicBezTo>
                <a:cubicBezTo>
                  <a:pt x="205" y="94"/>
                  <a:pt x="204" y="91"/>
                  <a:pt x="202" y="89"/>
                </a:cubicBezTo>
                <a:cubicBezTo>
                  <a:pt x="200" y="87"/>
                  <a:pt x="197" y="86"/>
                  <a:pt x="194" y="86"/>
                </a:cubicBezTo>
                <a:cubicBezTo>
                  <a:pt x="191" y="86"/>
                  <a:pt x="188" y="87"/>
                  <a:pt x="186" y="89"/>
                </a:cubicBezTo>
                <a:cubicBezTo>
                  <a:pt x="184" y="91"/>
                  <a:pt x="183" y="94"/>
                  <a:pt x="183" y="97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defTabSz="914377"/>
            <a:endParaRPr lang="en-US">
              <a:solidFill>
                <a:schemeClr val="bg1"/>
              </a:solidFill>
              <a:latin typeface="Calibri"/>
            </a:endParaRPr>
          </a:p>
        </p:txBody>
      </p:sp>
      <p:sp>
        <p:nvSpPr>
          <p:cNvPr id="25" name="Rounded Rectangle 10">
            <a:extLst>
              <a:ext uri="{FF2B5EF4-FFF2-40B4-BE49-F238E27FC236}">
                <a16:creationId xmlns:a16="http://schemas.microsoft.com/office/drawing/2014/main" id="{B35B8705-E56E-422A-B640-04C9BA5ACC03}"/>
              </a:ext>
            </a:extLst>
          </p:cNvPr>
          <p:cNvSpPr/>
          <p:nvPr/>
        </p:nvSpPr>
        <p:spPr>
          <a:xfrm>
            <a:off x="1691816" y="2910782"/>
            <a:ext cx="730847" cy="728906"/>
          </a:xfrm>
          <a:prstGeom prst="roundRect">
            <a:avLst>
              <a:gd name="adj" fmla="val 50000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en-JM" sz="2000" dirty="0">
              <a:solidFill>
                <a:prstClr val="white"/>
              </a:solidFill>
              <a:latin typeface="Open Sans"/>
              <a:cs typeface="Open Sans"/>
            </a:endParaRPr>
          </a:p>
        </p:txBody>
      </p:sp>
      <p:sp>
        <p:nvSpPr>
          <p:cNvPr id="26" name="Freeform 48">
            <a:extLst>
              <a:ext uri="{FF2B5EF4-FFF2-40B4-BE49-F238E27FC236}">
                <a16:creationId xmlns:a16="http://schemas.microsoft.com/office/drawing/2014/main" id="{C907C305-D988-4A3E-98F4-7D4445B3FFA4}"/>
              </a:ext>
            </a:extLst>
          </p:cNvPr>
          <p:cNvSpPr>
            <a:spLocks noEditPoints="1"/>
          </p:cNvSpPr>
          <p:nvPr/>
        </p:nvSpPr>
        <p:spPr bwMode="auto">
          <a:xfrm>
            <a:off x="1811806" y="3087009"/>
            <a:ext cx="469900" cy="355600"/>
          </a:xfrm>
          <a:custGeom>
            <a:avLst/>
            <a:gdLst>
              <a:gd name="T0" fmla="*/ 40 w 454"/>
              <a:gd name="T1" fmla="*/ 175 h 345"/>
              <a:gd name="T2" fmla="*/ 48 w 454"/>
              <a:gd name="T3" fmla="*/ 99 h 345"/>
              <a:gd name="T4" fmla="*/ 118 w 454"/>
              <a:gd name="T5" fmla="*/ 76 h 345"/>
              <a:gd name="T6" fmla="*/ 174 w 454"/>
              <a:gd name="T7" fmla="*/ 110 h 345"/>
              <a:gd name="T8" fmla="*/ 247 w 454"/>
              <a:gd name="T9" fmla="*/ 130 h 345"/>
              <a:gd name="T10" fmla="*/ 281 w 454"/>
              <a:gd name="T11" fmla="*/ 195 h 345"/>
              <a:gd name="T12" fmla="*/ 232 w 454"/>
              <a:gd name="T13" fmla="*/ 248 h 345"/>
              <a:gd name="T14" fmla="*/ 215 w 454"/>
              <a:gd name="T15" fmla="*/ 311 h 345"/>
              <a:gd name="T16" fmla="*/ 150 w 454"/>
              <a:gd name="T17" fmla="*/ 345 h 345"/>
              <a:gd name="T18" fmla="*/ 97 w 454"/>
              <a:gd name="T19" fmla="*/ 296 h 345"/>
              <a:gd name="T20" fmla="*/ 49 w 454"/>
              <a:gd name="T21" fmla="*/ 255 h 345"/>
              <a:gd name="T22" fmla="*/ 15 w 454"/>
              <a:gd name="T23" fmla="*/ 217 h 345"/>
              <a:gd name="T24" fmla="*/ 44 w 454"/>
              <a:gd name="T25" fmla="*/ 290 h 345"/>
              <a:gd name="T26" fmla="*/ 102 w 454"/>
              <a:gd name="T27" fmla="*/ 286 h 345"/>
              <a:gd name="T28" fmla="*/ 149 w 454"/>
              <a:gd name="T29" fmla="*/ 334 h 345"/>
              <a:gd name="T30" fmla="*/ 221 w 454"/>
              <a:gd name="T31" fmla="*/ 302 h 345"/>
              <a:gd name="T32" fmla="*/ 222 w 454"/>
              <a:gd name="T33" fmla="*/ 243 h 345"/>
              <a:gd name="T34" fmla="*/ 270 w 454"/>
              <a:gd name="T35" fmla="*/ 197 h 345"/>
              <a:gd name="T36" fmla="*/ 238 w 454"/>
              <a:gd name="T37" fmla="*/ 124 h 345"/>
              <a:gd name="T38" fmla="*/ 179 w 454"/>
              <a:gd name="T39" fmla="*/ 123 h 345"/>
              <a:gd name="T40" fmla="*/ 133 w 454"/>
              <a:gd name="T41" fmla="*/ 75 h 345"/>
              <a:gd name="T42" fmla="*/ 60 w 454"/>
              <a:gd name="T43" fmla="*/ 107 h 345"/>
              <a:gd name="T44" fmla="*/ 56 w 454"/>
              <a:gd name="T45" fmla="*/ 174 h 345"/>
              <a:gd name="T46" fmla="*/ 81 w 454"/>
              <a:gd name="T47" fmla="*/ 205 h 345"/>
              <a:gd name="T48" fmla="*/ 141 w 454"/>
              <a:gd name="T49" fmla="*/ 264 h 345"/>
              <a:gd name="T50" fmla="*/ 175 w 454"/>
              <a:gd name="T51" fmla="*/ 239 h 345"/>
              <a:gd name="T52" fmla="*/ 301 w 454"/>
              <a:gd name="T53" fmla="*/ 52 h 345"/>
              <a:gd name="T54" fmla="*/ 339 w 454"/>
              <a:gd name="T55" fmla="*/ 25 h 345"/>
              <a:gd name="T56" fmla="*/ 374 w 454"/>
              <a:gd name="T57" fmla="*/ 0 h 345"/>
              <a:gd name="T58" fmla="*/ 402 w 454"/>
              <a:gd name="T59" fmla="*/ 41 h 345"/>
              <a:gd name="T60" fmla="*/ 428 w 454"/>
              <a:gd name="T61" fmla="*/ 80 h 345"/>
              <a:gd name="T62" fmla="*/ 452 w 454"/>
              <a:gd name="T63" fmla="*/ 121 h 345"/>
              <a:gd name="T64" fmla="*/ 411 w 454"/>
              <a:gd name="T65" fmla="*/ 145 h 345"/>
              <a:gd name="T66" fmla="*/ 370 w 454"/>
              <a:gd name="T67" fmla="*/ 167 h 345"/>
              <a:gd name="T68" fmla="*/ 332 w 454"/>
              <a:gd name="T69" fmla="*/ 192 h 345"/>
              <a:gd name="T70" fmla="*/ 308 w 454"/>
              <a:gd name="T71" fmla="*/ 151 h 345"/>
              <a:gd name="T72" fmla="*/ 286 w 454"/>
              <a:gd name="T73" fmla="*/ 111 h 345"/>
              <a:gd name="T74" fmla="*/ 263 w 454"/>
              <a:gd name="T75" fmla="*/ 66 h 345"/>
              <a:gd name="T76" fmla="*/ 274 w 454"/>
              <a:gd name="T77" fmla="*/ 69 h 345"/>
              <a:gd name="T78" fmla="*/ 296 w 454"/>
              <a:gd name="T79" fmla="*/ 103 h 345"/>
              <a:gd name="T80" fmla="*/ 285 w 454"/>
              <a:gd name="T81" fmla="*/ 147 h 345"/>
              <a:gd name="T82" fmla="*/ 329 w 454"/>
              <a:gd name="T83" fmla="*/ 159 h 345"/>
              <a:gd name="T84" fmla="*/ 351 w 454"/>
              <a:gd name="T85" fmla="*/ 165 h 345"/>
              <a:gd name="T86" fmla="*/ 396 w 454"/>
              <a:gd name="T87" fmla="*/ 175 h 345"/>
              <a:gd name="T88" fmla="*/ 407 w 454"/>
              <a:gd name="T89" fmla="*/ 130 h 345"/>
              <a:gd name="T90" fmla="*/ 442 w 454"/>
              <a:gd name="T91" fmla="*/ 112 h 345"/>
              <a:gd name="T92" fmla="*/ 435 w 454"/>
              <a:gd name="T93" fmla="*/ 57 h 345"/>
              <a:gd name="T94" fmla="*/ 390 w 454"/>
              <a:gd name="T95" fmla="*/ 46 h 345"/>
              <a:gd name="T96" fmla="*/ 371 w 454"/>
              <a:gd name="T97" fmla="*/ 11 h 345"/>
              <a:gd name="T98" fmla="*/ 318 w 454"/>
              <a:gd name="T99" fmla="*/ 19 h 345"/>
              <a:gd name="T100" fmla="*/ 309 w 454"/>
              <a:gd name="T101" fmla="*/ 58 h 345"/>
              <a:gd name="T102" fmla="*/ 379 w 454"/>
              <a:gd name="T103" fmla="*/ 74 h 345"/>
              <a:gd name="T104" fmla="*/ 335 w 454"/>
              <a:gd name="T105" fmla="*/ 97 h 345"/>
              <a:gd name="T106" fmla="*/ 356 w 454"/>
              <a:gd name="T107" fmla="*/ 75 h 3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454" h="345">
                <a:moveTo>
                  <a:pt x="12" y="228"/>
                </a:moveTo>
                <a:cubicBezTo>
                  <a:pt x="5" y="226"/>
                  <a:pt x="1" y="221"/>
                  <a:pt x="1" y="214"/>
                </a:cubicBezTo>
                <a:cubicBezTo>
                  <a:pt x="1" y="211"/>
                  <a:pt x="0" y="208"/>
                  <a:pt x="0" y="205"/>
                </a:cubicBezTo>
                <a:cubicBezTo>
                  <a:pt x="0" y="195"/>
                  <a:pt x="0" y="195"/>
                  <a:pt x="0" y="195"/>
                </a:cubicBezTo>
                <a:cubicBezTo>
                  <a:pt x="1" y="188"/>
                  <a:pt x="5" y="184"/>
                  <a:pt x="12" y="182"/>
                </a:cubicBezTo>
                <a:cubicBezTo>
                  <a:pt x="40" y="175"/>
                  <a:pt x="40" y="175"/>
                  <a:pt x="40" y="175"/>
                </a:cubicBezTo>
                <a:cubicBezTo>
                  <a:pt x="43" y="174"/>
                  <a:pt x="45" y="173"/>
                  <a:pt x="46" y="171"/>
                </a:cubicBezTo>
                <a:cubicBezTo>
                  <a:pt x="49" y="161"/>
                  <a:pt x="49" y="161"/>
                  <a:pt x="49" y="161"/>
                </a:cubicBezTo>
                <a:cubicBezTo>
                  <a:pt x="50" y="159"/>
                  <a:pt x="50" y="156"/>
                  <a:pt x="49" y="154"/>
                </a:cubicBezTo>
                <a:cubicBezTo>
                  <a:pt x="34" y="130"/>
                  <a:pt x="34" y="130"/>
                  <a:pt x="34" y="130"/>
                </a:cubicBezTo>
                <a:cubicBezTo>
                  <a:pt x="30" y="123"/>
                  <a:pt x="30" y="118"/>
                  <a:pt x="35" y="112"/>
                </a:cubicBezTo>
                <a:cubicBezTo>
                  <a:pt x="48" y="99"/>
                  <a:pt x="48" y="99"/>
                  <a:pt x="48" y="99"/>
                </a:cubicBezTo>
                <a:cubicBezTo>
                  <a:pt x="54" y="94"/>
                  <a:pt x="59" y="94"/>
                  <a:pt x="66" y="98"/>
                </a:cubicBezTo>
                <a:cubicBezTo>
                  <a:pt x="90" y="113"/>
                  <a:pt x="90" y="113"/>
                  <a:pt x="90" y="113"/>
                </a:cubicBezTo>
                <a:cubicBezTo>
                  <a:pt x="92" y="114"/>
                  <a:pt x="95" y="114"/>
                  <a:pt x="97" y="113"/>
                </a:cubicBezTo>
                <a:cubicBezTo>
                  <a:pt x="106" y="110"/>
                  <a:pt x="106" y="110"/>
                  <a:pt x="106" y="110"/>
                </a:cubicBezTo>
                <a:cubicBezTo>
                  <a:pt x="109" y="109"/>
                  <a:pt x="110" y="107"/>
                  <a:pt x="111" y="104"/>
                </a:cubicBezTo>
                <a:cubicBezTo>
                  <a:pt x="118" y="76"/>
                  <a:pt x="118" y="76"/>
                  <a:pt x="118" y="76"/>
                </a:cubicBezTo>
                <a:cubicBezTo>
                  <a:pt x="119" y="69"/>
                  <a:pt x="124" y="65"/>
                  <a:pt x="131" y="65"/>
                </a:cubicBezTo>
                <a:cubicBezTo>
                  <a:pt x="134" y="65"/>
                  <a:pt x="137" y="64"/>
                  <a:pt x="141" y="64"/>
                </a:cubicBezTo>
                <a:cubicBezTo>
                  <a:pt x="144" y="64"/>
                  <a:pt x="147" y="64"/>
                  <a:pt x="150" y="64"/>
                </a:cubicBezTo>
                <a:cubicBezTo>
                  <a:pt x="157" y="65"/>
                  <a:pt x="162" y="69"/>
                  <a:pt x="164" y="76"/>
                </a:cubicBezTo>
                <a:cubicBezTo>
                  <a:pt x="170" y="104"/>
                  <a:pt x="170" y="104"/>
                  <a:pt x="170" y="104"/>
                </a:cubicBezTo>
                <a:cubicBezTo>
                  <a:pt x="171" y="107"/>
                  <a:pt x="172" y="109"/>
                  <a:pt x="174" y="110"/>
                </a:cubicBezTo>
                <a:cubicBezTo>
                  <a:pt x="184" y="113"/>
                  <a:pt x="184" y="113"/>
                  <a:pt x="184" y="113"/>
                </a:cubicBezTo>
                <a:cubicBezTo>
                  <a:pt x="186" y="114"/>
                  <a:pt x="189" y="114"/>
                  <a:pt x="191" y="113"/>
                </a:cubicBezTo>
                <a:cubicBezTo>
                  <a:pt x="215" y="98"/>
                  <a:pt x="215" y="98"/>
                  <a:pt x="215" y="98"/>
                </a:cubicBezTo>
                <a:cubicBezTo>
                  <a:pt x="222" y="94"/>
                  <a:pt x="228" y="94"/>
                  <a:pt x="233" y="99"/>
                </a:cubicBezTo>
                <a:cubicBezTo>
                  <a:pt x="246" y="112"/>
                  <a:pt x="246" y="112"/>
                  <a:pt x="246" y="112"/>
                </a:cubicBezTo>
                <a:cubicBezTo>
                  <a:pt x="251" y="118"/>
                  <a:pt x="251" y="123"/>
                  <a:pt x="247" y="130"/>
                </a:cubicBezTo>
                <a:cubicBezTo>
                  <a:pt x="232" y="155"/>
                  <a:pt x="232" y="155"/>
                  <a:pt x="232" y="155"/>
                </a:cubicBezTo>
                <a:cubicBezTo>
                  <a:pt x="231" y="157"/>
                  <a:pt x="231" y="159"/>
                  <a:pt x="232" y="161"/>
                </a:cubicBezTo>
                <a:cubicBezTo>
                  <a:pt x="236" y="170"/>
                  <a:pt x="236" y="170"/>
                  <a:pt x="236" y="170"/>
                </a:cubicBezTo>
                <a:cubicBezTo>
                  <a:pt x="237" y="173"/>
                  <a:pt x="238" y="175"/>
                  <a:pt x="241" y="176"/>
                </a:cubicBezTo>
                <a:cubicBezTo>
                  <a:pt x="269" y="182"/>
                  <a:pt x="269" y="182"/>
                  <a:pt x="269" y="182"/>
                </a:cubicBezTo>
                <a:cubicBezTo>
                  <a:pt x="276" y="184"/>
                  <a:pt x="280" y="188"/>
                  <a:pt x="281" y="195"/>
                </a:cubicBezTo>
                <a:cubicBezTo>
                  <a:pt x="281" y="198"/>
                  <a:pt x="281" y="201"/>
                  <a:pt x="281" y="205"/>
                </a:cubicBezTo>
                <a:cubicBezTo>
                  <a:pt x="281" y="208"/>
                  <a:pt x="281" y="211"/>
                  <a:pt x="281" y="214"/>
                </a:cubicBezTo>
                <a:cubicBezTo>
                  <a:pt x="280" y="221"/>
                  <a:pt x="276" y="226"/>
                  <a:pt x="269" y="228"/>
                </a:cubicBezTo>
                <a:cubicBezTo>
                  <a:pt x="241" y="234"/>
                  <a:pt x="241" y="234"/>
                  <a:pt x="241" y="234"/>
                </a:cubicBezTo>
                <a:cubicBezTo>
                  <a:pt x="238" y="235"/>
                  <a:pt x="237" y="236"/>
                  <a:pt x="236" y="238"/>
                </a:cubicBezTo>
                <a:cubicBezTo>
                  <a:pt x="232" y="248"/>
                  <a:pt x="232" y="248"/>
                  <a:pt x="232" y="248"/>
                </a:cubicBezTo>
                <a:cubicBezTo>
                  <a:pt x="231" y="250"/>
                  <a:pt x="231" y="253"/>
                  <a:pt x="232" y="255"/>
                </a:cubicBezTo>
                <a:cubicBezTo>
                  <a:pt x="247" y="279"/>
                  <a:pt x="247" y="279"/>
                  <a:pt x="247" y="279"/>
                </a:cubicBezTo>
                <a:cubicBezTo>
                  <a:pt x="251" y="286"/>
                  <a:pt x="251" y="292"/>
                  <a:pt x="246" y="297"/>
                </a:cubicBezTo>
                <a:cubicBezTo>
                  <a:pt x="233" y="310"/>
                  <a:pt x="233" y="310"/>
                  <a:pt x="233" y="310"/>
                </a:cubicBezTo>
                <a:cubicBezTo>
                  <a:pt x="230" y="312"/>
                  <a:pt x="227" y="313"/>
                  <a:pt x="223" y="313"/>
                </a:cubicBezTo>
                <a:cubicBezTo>
                  <a:pt x="220" y="313"/>
                  <a:pt x="218" y="312"/>
                  <a:pt x="215" y="311"/>
                </a:cubicBezTo>
                <a:cubicBezTo>
                  <a:pt x="191" y="296"/>
                  <a:pt x="191" y="296"/>
                  <a:pt x="191" y="296"/>
                </a:cubicBezTo>
                <a:cubicBezTo>
                  <a:pt x="189" y="295"/>
                  <a:pt x="186" y="295"/>
                  <a:pt x="184" y="296"/>
                </a:cubicBezTo>
                <a:cubicBezTo>
                  <a:pt x="175" y="300"/>
                  <a:pt x="175" y="300"/>
                  <a:pt x="175" y="300"/>
                </a:cubicBezTo>
                <a:cubicBezTo>
                  <a:pt x="172" y="301"/>
                  <a:pt x="171" y="302"/>
                  <a:pt x="170" y="305"/>
                </a:cubicBezTo>
                <a:cubicBezTo>
                  <a:pt x="164" y="333"/>
                  <a:pt x="164" y="333"/>
                  <a:pt x="164" y="333"/>
                </a:cubicBezTo>
                <a:cubicBezTo>
                  <a:pt x="162" y="340"/>
                  <a:pt x="157" y="344"/>
                  <a:pt x="150" y="345"/>
                </a:cubicBezTo>
                <a:cubicBezTo>
                  <a:pt x="147" y="345"/>
                  <a:pt x="144" y="345"/>
                  <a:pt x="141" y="345"/>
                </a:cubicBezTo>
                <a:cubicBezTo>
                  <a:pt x="137" y="345"/>
                  <a:pt x="134" y="345"/>
                  <a:pt x="131" y="345"/>
                </a:cubicBezTo>
                <a:cubicBezTo>
                  <a:pt x="124" y="344"/>
                  <a:pt x="120" y="340"/>
                  <a:pt x="118" y="333"/>
                </a:cubicBezTo>
                <a:cubicBezTo>
                  <a:pt x="111" y="305"/>
                  <a:pt x="111" y="305"/>
                  <a:pt x="111" y="305"/>
                </a:cubicBezTo>
                <a:cubicBezTo>
                  <a:pt x="110" y="302"/>
                  <a:pt x="109" y="301"/>
                  <a:pt x="107" y="300"/>
                </a:cubicBezTo>
                <a:cubicBezTo>
                  <a:pt x="97" y="296"/>
                  <a:pt x="97" y="296"/>
                  <a:pt x="97" y="296"/>
                </a:cubicBezTo>
                <a:cubicBezTo>
                  <a:pt x="95" y="295"/>
                  <a:pt x="93" y="295"/>
                  <a:pt x="91" y="296"/>
                </a:cubicBezTo>
                <a:cubicBezTo>
                  <a:pt x="66" y="311"/>
                  <a:pt x="66" y="311"/>
                  <a:pt x="66" y="311"/>
                </a:cubicBezTo>
                <a:cubicBezTo>
                  <a:pt x="59" y="315"/>
                  <a:pt x="54" y="315"/>
                  <a:pt x="48" y="310"/>
                </a:cubicBezTo>
                <a:cubicBezTo>
                  <a:pt x="35" y="297"/>
                  <a:pt x="35" y="297"/>
                  <a:pt x="35" y="297"/>
                </a:cubicBezTo>
                <a:cubicBezTo>
                  <a:pt x="30" y="292"/>
                  <a:pt x="30" y="286"/>
                  <a:pt x="34" y="279"/>
                </a:cubicBezTo>
                <a:cubicBezTo>
                  <a:pt x="49" y="255"/>
                  <a:pt x="49" y="255"/>
                  <a:pt x="49" y="255"/>
                </a:cubicBezTo>
                <a:cubicBezTo>
                  <a:pt x="50" y="253"/>
                  <a:pt x="50" y="250"/>
                  <a:pt x="49" y="248"/>
                </a:cubicBezTo>
                <a:cubicBezTo>
                  <a:pt x="46" y="239"/>
                  <a:pt x="46" y="239"/>
                  <a:pt x="46" y="239"/>
                </a:cubicBezTo>
                <a:cubicBezTo>
                  <a:pt x="45" y="236"/>
                  <a:pt x="43" y="235"/>
                  <a:pt x="40" y="234"/>
                </a:cubicBezTo>
                <a:lnTo>
                  <a:pt x="12" y="228"/>
                </a:lnTo>
                <a:close/>
                <a:moveTo>
                  <a:pt x="11" y="213"/>
                </a:moveTo>
                <a:cubicBezTo>
                  <a:pt x="12" y="215"/>
                  <a:pt x="13" y="216"/>
                  <a:pt x="15" y="217"/>
                </a:cubicBezTo>
                <a:cubicBezTo>
                  <a:pt x="43" y="223"/>
                  <a:pt x="43" y="223"/>
                  <a:pt x="43" y="223"/>
                </a:cubicBezTo>
                <a:cubicBezTo>
                  <a:pt x="49" y="225"/>
                  <a:pt x="53" y="229"/>
                  <a:pt x="56" y="235"/>
                </a:cubicBezTo>
                <a:cubicBezTo>
                  <a:pt x="59" y="244"/>
                  <a:pt x="59" y="244"/>
                  <a:pt x="59" y="244"/>
                </a:cubicBezTo>
                <a:cubicBezTo>
                  <a:pt x="62" y="249"/>
                  <a:pt x="61" y="255"/>
                  <a:pt x="58" y="261"/>
                </a:cubicBezTo>
                <a:cubicBezTo>
                  <a:pt x="43" y="285"/>
                  <a:pt x="43" y="285"/>
                  <a:pt x="43" y="285"/>
                </a:cubicBezTo>
                <a:cubicBezTo>
                  <a:pt x="42" y="287"/>
                  <a:pt x="42" y="288"/>
                  <a:pt x="44" y="290"/>
                </a:cubicBezTo>
                <a:cubicBezTo>
                  <a:pt x="56" y="302"/>
                  <a:pt x="56" y="302"/>
                  <a:pt x="56" y="302"/>
                </a:cubicBezTo>
                <a:cubicBezTo>
                  <a:pt x="56" y="302"/>
                  <a:pt x="57" y="302"/>
                  <a:pt x="58" y="302"/>
                </a:cubicBezTo>
                <a:cubicBezTo>
                  <a:pt x="59" y="302"/>
                  <a:pt x="59" y="302"/>
                  <a:pt x="60" y="302"/>
                </a:cubicBezTo>
                <a:cubicBezTo>
                  <a:pt x="85" y="287"/>
                  <a:pt x="85" y="287"/>
                  <a:pt x="85" y="287"/>
                </a:cubicBezTo>
                <a:cubicBezTo>
                  <a:pt x="87" y="285"/>
                  <a:pt x="90" y="285"/>
                  <a:pt x="94" y="285"/>
                </a:cubicBezTo>
                <a:cubicBezTo>
                  <a:pt x="97" y="285"/>
                  <a:pt x="100" y="285"/>
                  <a:pt x="102" y="286"/>
                </a:cubicBezTo>
                <a:cubicBezTo>
                  <a:pt x="110" y="290"/>
                  <a:pt x="110" y="290"/>
                  <a:pt x="110" y="290"/>
                </a:cubicBezTo>
                <a:cubicBezTo>
                  <a:pt x="117" y="292"/>
                  <a:pt x="120" y="296"/>
                  <a:pt x="122" y="302"/>
                </a:cubicBezTo>
                <a:cubicBezTo>
                  <a:pt x="128" y="331"/>
                  <a:pt x="128" y="331"/>
                  <a:pt x="128" y="331"/>
                </a:cubicBezTo>
                <a:cubicBezTo>
                  <a:pt x="129" y="332"/>
                  <a:pt x="130" y="333"/>
                  <a:pt x="132" y="334"/>
                </a:cubicBezTo>
                <a:cubicBezTo>
                  <a:pt x="134" y="334"/>
                  <a:pt x="137" y="334"/>
                  <a:pt x="141" y="334"/>
                </a:cubicBezTo>
                <a:cubicBezTo>
                  <a:pt x="143" y="334"/>
                  <a:pt x="146" y="334"/>
                  <a:pt x="149" y="334"/>
                </a:cubicBezTo>
                <a:cubicBezTo>
                  <a:pt x="151" y="334"/>
                  <a:pt x="152" y="332"/>
                  <a:pt x="153" y="331"/>
                </a:cubicBezTo>
                <a:cubicBezTo>
                  <a:pt x="159" y="302"/>
                  <a:pt x="159" y="302"/>
                  <a:pt x="159" y="302"/>
                </a:cubicBezTo>
                <a:cubicBezTo>
                  <a:pt x="161" y="296"/>
                  <a:pt x="165" y="292"/>
                  <a:pt x="171" y="290"/>
                </a:cubicBezTo>
                <a:cubicBezTo>
                  <a:pt x="180" y="286"/>
                  <a:pt x="180" y="286"/>
                  <a:pt x="180" y="286"/>
                </a:cubicBezTo>
                <a:cubicBezTo>
                  <a:pt x="185" y="283"/>
                  <a:pt x="191" y="284"/>
                  <a:pt x="197" y="287"/>
                </a:cubicBezTo>
                <a:cubicBezTo>
                  <a:pt x="221" y="302"/>
                  <a:pt x="221" y="302"/>
                  <a:pt x="221" y="302"/>
                </a:cubicBezTo>
                <a:cubicBezTo>
                  <a:pt x="221" y="302"/>
                  <a:pt x="222" y="302"/>
                  <a:pt x="223" y="302"/>
                </a:cubicBezTo>
                <a:cubicBezTo>
                  <a:pt x="224" y="302"/>
                  <a:pt x="225" y="302"/>
                  <a:pt x="226" y="302"/>
                </a:cubicBezTo>
                <a:cubicBezTo>
                  <a:pt x="238" y="290"/>
                  <a:pt x="238" y="290"/>
                  <a:pt x="238" y="290"/>
                </a:cubicBezTo>
                <a:cubicBezTo>
                  <a:pt x="239" y="288"/>
                  <a:pt x="239" y="287"/>
                  <a:pt x="238" y="285"/>
                </a:cubicBezTo>
                <a:cubicBezTo>
                  <a:pt x="223" y="261"/>
                  <a:pt x="223" y="261"/>
                  <a:pt x="223" y="261"/>
                </a:cubicBezTo>
                <a:cubicBezTo>
                  <a:pt x="220" y="255"/>
                  <a:pt x="219" y="249"/>
                  <a:pt x="222" y="243"/>
                </a:cubicBezTo>
                <a:cubicBezTo>
                  <a:pt x="226" y="235"/>
                  <a:pt x="226" y="235"/>
                  <a:pt x="226" y="235"/>
                </a:cubicBezTo>
                <a:cubicBezTo>
                  <a:pt x="228" y="229"/>
                  <a:pt x="232" y="225"/>
                  <a:pt x="238" y="223"/>
                </a:cubicBezTo>
                <a:cubicBezTo>
                  <a:pt x="267" y="217"/>
                  <a:pt x="267" y="217"/>
                  <a:pt x="267" y="217"/>
                </a:cubicBezTo>
                <a:cubicBezTo>
                  <a:pt x="268" y="216"/>
                  <a:pt x="269" y="215"/>
                  <a:pt x="270" y="213"/>
                </a:cubicBezTo>
                <a:cubicBezTo>
                  <a:pt x="270" y="211"/>
                  <a:pt x="270" y="208"/>
                  <a:pt x="270" y="205"/>
                </a:cubicBezTo>
                <a:cubicBezTo>
                  <a:pt x="270" y="202"/>
                  <a:pt x="270" y="199"/>
                  <a:pt x="270" y="197"/>
                </a:cubicBezTo>
                <a:cubicBezTo>
                  <a:pt x="270" y="194"/>
                  <a:pt x="268" y="193"/>
                  <a:pt x="267" y="192"/>
                </a:cubicBezTo>
                <a:cubicBezTo>
                  <a:pt x="238" y="186"/>
                  <a:pt x="238" y="186"/>
                  <a:pt x="238" y="186"/>
                </a:cubicBezTo>
                <a:cubicBezTo>
                  <a:pt x="232" y="184"/>
                  <a:pt x="228" y="181"/>
                  <a:pt x="226" y="174"/>
                </a:cubicBezTo>
                <a:cubicBezTo>
                  <a:pt x="222" y="165"/>
                  <a:pt x="222" y="165"/>
                  <a:pt x="222" y="165"/>
                </a:cubicBezTo>
                <a:cubicBezTo>
                  <a:pt x="219" y="160"/>
                  <a:pt x="220" y="154"/>
                  <a:pt x="223" y="149"/>
                </a:cubicBezTo>
                <a:cubicBezTo>
                  <a:pt x="238" y="124"/>
                  <a:pt x="238" y="124"/>
                  <a:pt x="238" y="124"/>
                </a:cubicBezTo>
                <a:cubicBezTo>
                  <a:pt x="239" y="123"/>
                  <a:pt x="239" y="121"/>
                  <a:pt x="238" y="120"/>
                </a:cubicBezTo>
                <a:cubicBezTo>
                  <a:pt x="226" y="108"/>
                  <a:pt x="226" y="108"/>
                  <a:pt x="226" y="108"/>
                </a:cubicBezTo>
                <a:cubicBezTo>
                  <a:pt x="225" y="107"/>
                  <a:pt x="224" y="107"/>
                  <a:pt x="224" y="107"/>
                </a:cubicBezTo>
                <a:cubicBezTo>
                  <a:pt x="223" y="107"/>
                  <a:pt x="222" y="107"/>
                  <a:pt x="221" y="107"/>
                </a:cubicBezTo>
                <a:cubicBezTo>
                  <a:pt x="197" y="122"/>
                  <a:pt x="197" y="122"/>
                  <a:pt x="197" y="122"/>
                </a:cubicBezTo>
                <a:cubicBezTo>
                  <a:pt x="191" y="125"/>
                  <a:pt x="185" y="126"/>
                  <a:pt x="179" y="123"/>
                </a:cubicBezTo>
                <a:cubicBezTo>
                  <a:pt x="171" y="120"/>
                  <a:pt x="171" y="120"/>
                  <a:pt x="171" y="120"/>
                </a:cubicBezTo>
                <a:cubicBezTo>
                  <a:pt x="165" y="117"/>
                  <a:pt x="161" y="113"/>
                  <a:pt x="159" y="107"/>
                </a:cubicBezTo>
                <a:cubicBezTo>
                  <a:pt x="153" y="79"/>
                  <a:pt x="153" y="79"/>
                  <a:pt x="153" y="79"/>
                </a:cubicBezTo>
                <a:cubicBezTo>
                  <a:pt x="152" y="77"/>
                  <a:pt x="151" y="76"/>
                  <a:pt x="149" y="75"/>
                </a:cubicBezTo>
                <a:cubicBezTo>
                  <a:pt x="147" y="75"/>
                  <a:pt x="144" y="75"/>
                  <a:pt x="141" y="75"/>
                </a:cubicBezTo>
                <a:cubicBezTo>
                  <a:pt x="138" y="75"/>
                  <a:pt x="135" y="75"/>
                  <a:pt x="133" y="75"/>
                </a:cubicBezTo>
                <a:cubicBezTo>
                  <a:pt x="130" y="76"/>
                  <a:pt x="129" y="77"/>
                  <a:pt x="128" y="79"/>
                </a:cubicBezTo>
                <a:cubicBezTo>
                  <a:pt x="122" y="107"/>
                  <a:pt x="122" y="107"/>
                  <a:pt x="122" y="107"/>
                </a:cubicBezTo>
                <a:cubicBezTo>
                  <a:pt x="120" y="113"/>
                  <a:pt x="117" y="117"/>
                  <a:pt x="110" y="120"/>
                </a:cubicBezTo>
                <a:cubicBezTo>
                  <a:pt x="102" y="123"/>
                  <a:pt x="102" y="123"/>
                  <a:pt x="102" y="123"/>
                </a:cubicBezTo>
                <a:cubicBezTo>
                  <a:pt x="96" y="126"/>
                  <a:pt x="90" y="125"/>
                  <a:pt x="85" y="122"/>
                </a:cubicBezTo>
                <a:cubicBezTo>
                  <a:pt x="60" y="107"/>
                  <a:pt x="60" y="107"/>
                  <a:pt x="60" y="107"/>
                </a:cubicBezTo>
                <a:cubicBezTo>
                  <a:pt x="59" y="106"/>
                  <a:pt x="57" y="106"/>
                  <a:pt x="56" y="108"/>
                </a:cubicBezTo>
                <a:cubicBezTo>
                  <a:pt x="44" y="120"/>
                  <a:pt x="44" y="120"/>
                  <a:pt x="44" y="120"/>
                </a:cubicBezTo>
                <a:cubicBezTo>
                  <a:pt x="42" y="121"/>
                  <a:pt x="42" y="123"/>
                  <a:pt x="43" y="124"/>
                </a:cubicBezTo>
                <a:cubicBezTo>
                  <a:pt x="58" y="149"/>
                  <a:pt x="58" y="149"/>
                  <a:pt x="58" y="149"/>
                </a:cubicBezTo>
                <a:cubicBezTo>
                  <a:pt x="61" y="154"/>
                  <a:pt x="62" y="160"/>
                  <a:pt x="59" y="166"/>
                </a:cubicBezTo>
                <a:cubicBezTo>
                  <a:pt x="56" y="174"/>
                  <a:pt x="56" y="174"/>
                  <a:pt x="56" y="174"/>
                </a:cubicBezTo>
                <a:cubicBezTo>
                  <a:pt x="53" y="181"/>
                  <a:pt x="49" y="184"/>
                  <a:pt x="43" y="186"/>
                </a:cubicBezTo>
                <a:cubicBezTo>
                  <a:pt x="15" y="192"/>
                  <a:pt x="15" y="192"/>
                  <a:pt x="15" y="192"/>
                </a:cubicBezTo>
                <a:cubicBezTo>
                  <a:pt x="13" y="193"/>
                  <a:pt x="12" y="194"/>
                  <a:pt x="12" y="196"/>
                </a:cubicBezTo>
                <a:cubicBezTo>
                  <a:pt x="11" y="198"/>
                  <a:pt x="11" y="201"/>
                  <a:pt x="11" y="205"/>
                </a:cubicBezTo>
                <a:cubicBezTo>
                  <a:pt x="11" y="207"/>
                  <a:pt x="11" y="210"/>
                  <a:pt x="11" y="213"/>
                </a:cubicBezTo>
                <a:close/>
                <a:moveTo>
                  <a:pt x="81" y="205"/>
                </a:moveTo>
                <a:cubicBezTo>
                  <a:pt x="81" y="188"/>
                  <a:pt x="87" y="174"/>
                  <a:pt x="99" y="163"/>
                </a:cubicBezTo>
                <a:cubicBezTo>
                  <a:pt x="110" y="151"/>
                  <a:pt x="124" y="145"/>
                  <a:pt x="141" y="145"/>
                </a:cubicBezTo>
                <a:cubicBezTo>
                  <a:pt x="157" y="145"/>
                  <a:pt x="171" y="151"/>
                  <a:pt x="182" y="163"/>
                </a:cubicBezTo>
                <a:cubicBezTo>
                  <a:pt x="194" y="174"/>
                  <a:pt x="200" y="188"/>
                  <a:pt x="200" y="205"/>
                </a:cubicBezTo>
                <a:cubicBezTo>
                  <a:pt x="200" y="221"/>
                  <a:pt x="194" y="235"/>
                  <a:pt x="182" y="246"/>
                </a:cubicBezTo>
                <a:cubicBezTo>
                  <a:pt x="171" y="258"/>
                  <a:pt x="157" y="264"/>
                  <a:pt x="141" y="264"/>
                </a:cubicBezTo>
                <a:cubicBezTo>
                  <a:pt x="124" y="264"/>
                  <a:pt x="110" y="258"/>
                  <a:pt x="99" y="246"/>
                </a:cubicBezTo>
                <a:cubicBezTo>
                  <a:pt x="87" y="235"/>
                  <a:pt x="81" y="221"/>
                  <a:pt x="81" y="205"/>
                </a:cubicBezTo>
                <a:close/>
                <a:moveTo>
                  <a:pt x="92" y="205"/>
                </a:moveTo>
                <a:cubicBezTo>
                  <a:pt x="92" y="218"/>
                  <a:pt x="97" y="230"/>
                  <a:pt x="106" y="239"/>
                </a:cubicBezTo>
                <a:cubicBezTo>
                  <a:pt x="116" y="248"/>
                  <a:pt x="127" y="253"/>
                  <a:pt x="141" y="253"/>
                </a:cubicBezTo>
                <a:cubicBezTo>
                  <a:pt x="154" y="253"/>
                  <a:pt x="166" y="248"/>
                  <a:pt x="175" y="239"/>
                </a:cubicBezTo>
                <a:cubicBezTo>
                  <a:pt x="184" y="230"/>
                  <a:pt x="189" y="218"/>
                  <a:pt x="189" y="205"/>
                </a:cubicBezTo>
                <a:cubicBezTo>
                  <a:pt x="189" y="191"/>
                  <a:pt x="184" y="180"/>
                  <a:pt x="175" y="170"/>
                </a:cubicBezTo>
                <a:cubicBezTo>
                  <a:pt x="166" y="161"/>
                  <a:pt x="154" y="156"/>
                  <a:pt x="141" y="156"/>
                </a:cubicBezTo>
                <a:cubicBezTo>
                  <a:pt x="127" y="156"/>
                  <a:pt x="116" y="161"/>
                  <a:pt x="106" y="170"/>
                </a:cubicBezTo>
                <a:cubicBezTo>
                  <a:pt x="97" y="180"/>
                  <a:pt x="92" y="191"/>
                  <a:pt x="92" y="205"/>
                </a:cubicBezTo>
                <a:close/>
                <a:moveTo>
                  <a:pt x="301" y="52"/>
                </a:moveTo>
                <a:cubicBezTo>
                  <a:pt x="302" y="50"/>
                  <a:pt x="302" y="49"/>
                  <a:pt x="302" y="48"/>
                </a:cubicBezTo>
                <a:cubicBezTo>
                  <a:pt x="296" y="29"/>
                  <a:pt x="296" y="29"/>
                  <a:pt x="296" y="29"/>
                </a:cubicBezTo>
                <a:cubicBezTo>
                  <a:pt x="294" y="23"/>
                  <a:pt x="295" y="19"/>
                  <a:pt x="300" y="16"/>
                </a:cubicBezTo>
                <a:cubicBezTo>
                  <a:pt x="311" y="9"/>
                  <a:pt x="311" y="9"/>
                  <a:pt x="311" y="9"/>
                </a:cubicBezTo>
                <a:cubicBezTo>
                  <a:pt x="317" y="6"/>
                  <a:pt x="321" y="7"/>
                  <a:pt x="325" y="11"/>
                </a:cubicBezTo>
                <a:cubicBezTo>
                  <a:pt x="339" y="25"/>
                  <a:pt x="339" y="25"/>
                  <a:pt x="339" y="25"/>
                </a:cubicBezTo>
                <a:cubicBezTo>
                  <a:pt x="340" y="26"/>
                  <a:pt x="341" y="27"/>
                  <a:pt x="342" y="27"/>
                </a:cubicBezTo>
                <a:cubicBezTo>
                  <a:pt x="349" y="25"/>
                  <a:pt x="349" y="25"/>
                  <a:pt x="349" y="25"/>
                </a:cubicBezTo>
                <a:cubicBezTo>
                  <a:pt x="350" y="25"/>
                  <a:pt x="351" y="25"/>
                  <a:pt x="352" y="24"/>
                </a:cubicBezTo>
                <a:cubicBezTo>
                  <a:pt x="361" y="6"/>
                  <a:pt x="361" y="6"/>
                  <a:pt x="361" y="6"/>
                </a:cubicBezTo>
                <a:cubicBezTo>
                  <a:pt x="363" y="2"/>
                  <a:pt x="367" y="0"/>
                  <a:pt x="373" y="0"/>
                </a:cubicBezTo>
                <a:cubicBezTo>
                  <a:pt x="373" y="0"/>
                  <a:pt x="373" y="0"/>
                  <a:pt x="374" y="0"/>
                </a:cubicBezTo>
                <a:cubicBezTo>
                  <a:pt x="381" y="1"/>
                  <a:pt x="381" y="1"/>
                  <a:pt x="381" y="1"/>
                </a:cubicBezTo>
                <a:cubicBezTo>
                  <a:pt x="383" y="2"/>
                  <a:pt x="385" y="3"/>
                  <a:pt x="387" y="3"/>
                </a:cubicBezTo>
                <a:cubicBezTo>
                  <a:pt x="392" y="5"/>
                  <a:pt x="395" y="9"/>
                  <a:pt x="395" y="14"/>
                </a:cubicBezTo>
                <a:cubicBezTo>
                  <a:pt x="395" y="34"/>
                  <a:pt x="395" y="34"/>
                  <a:pt x="395" y="34"/>
                </a:cubicBezTo>
                <a:cubicBezTo>
                  <a:pt x="395" y="35"/>
                  <a:pt x="395" y="37"/>
                  <a:pt x="396" y="37"/>
                </a:cubicBezTo>
                <a:cubicBezTo>
                  <a:pt x="402" y="41"/>
                  <a:pt x="402" y="41"/>
                  <a:pt x="402" y="41"/>
                </a:cubicBezTo>
                <a:cubicBezTo>
                  <a:pt x="402" y="42"/>
                  <a:pt x="403" y="42"/>
                  <a:pt x="404" y="42"/>
                </a:cubicBezTo>
                <a:cubicBezTo>
                  <a:pt x="424" y="36"/>
                  <a:pt x="424" y="36"/>
                  <a:pt x="424" y="36"/>
                </a:cubicBezTo>
                <a:cubicBezTo>
                  <a:pt x="430" y="34"/>
                  <a:pt x="434" y="36"/>
                  <a:pt x="437" y="41"/>
                </a:cubicBezTo>
                <a:cubicBezTo>
                  <a:pt x="444" y="52"/>
                  <a:pt x="444" y="52"/>
                  <a:pt x="444" y="52"/>
                </a:cubicBezTo>
                <a:cubicBezTo>
                  <a:pt x="447" y="57"/>
                  <a:pt x="446" y="62"/>
                  <a:pt x="442" y="66"/>
                </a:cubicBezTo>
                <a:cubicBezTo>
                  <a:pt x="428" y="80"/>
                  <a:pt x="428" y="80"/>
                  <a:pt x="428" y="80"/>
                </a:cubicBezTo>
                <a:cubicBezTo>
                  <a:pt x="427" y="81"/>
                  <a:pt x="426" y="82"/>
                  <a:pt x="426" y="83"/>
                </a:cubicBezTo>
                <a:cubicBezTo>
                  <a:pt x="428" y="89"/>
                  <a:pt x="428" y="89"/>
                  <a:pt x="428" y="89"/>
                </a:cubicBezTo>
                <a:cubicBezTo>
                  <a:pt x="428" y="91"/>
                  <a:pt x="428" y="92"/>
                  <a:pt x="429" y="93"/>
                </a:cubicBezTo>
                <a:cubicBezTo>
                  <a:pt x="447" y="101"/>
                  <a:pt x="447" y="101"/>
                  <a:pt x="447" y="101"/>
                </a:cubicBezTo>
                <a:cubicBezTo>
                  <a:pt x="452" y="104"/>
                  <a:pt x="454" y="108"/>
                  <a:pt x="453" y="114"/>
                </a:cubicBezTo>
                <a:cubicBezTo>
                  <a:pt x="452" y="121"/>
                  <a:pt x="452" y="121"/>
                  <a:pt x="452" y="121"/>
                </a:cubicBezTo>
                <a:cubicBezTo>
                  <a:pt x="451" y="123"/>
                  <a:pt x="450" y="125"/>
                  <a:pt x="450" y="127"/>
                </a:cubicBezTo>
                <a:cubicBezTo>
                  <a:pt x="448" y="132"/>
                  <a:pt x="444" y="135"/>
                  <a:pt x="439" y="135"/>
                </a:cubicBezTo>
                <a:cubicBezTo>
                  <a:pt x="419" y="135"/>
                  <a:pt x="419" y="135"/>
                  <a:pt x="419" y="135"/>
                </a:cubicBezTo>
                <a:cubicBezTo>
                  <a:pt x="418" y="135"/>
                  <a:pt x="417" y="136"/>
                  <a:pt x="416" y="137"/>
                </a:cubicBezTo>
                <a:cubicBezTo>
                  <a:pt x="412" y="142"/>
                  <a:pt x="412" y="142"/>
                  <a:pt x="412" y="142"/>
                </a:cubicBezTo>
                <a:cubicBezTo>
                  <a:pt x="411" y="143"/>
                  <a:pt x="410" y="144"/>
                  <a:pt x="411" y="145"/>
                </a:cubicBezTo>
                <a:cubicBezTo>
                  <a:pt x="417" y="164"/>
                  <a:pt x="417" y="164"/>
                  <a:pt x="417" y="164"/>
                </a:cubicBezTo>
                <a:cubicBezTo>
                  <a:pt x="419" y="170"/>
                  <a:pt x="417" y="174"/>
                  <a:pt x="412" y="178"/>
                </a:cubicBezTo>
                <a:cubicBezTo>
                  <a:pt x="402" y="184"/>
                  <a:pt x="402" y="184"/>
                  <a:pt x="402" y="184"/>
                </a:cubicBezTo>
                <a:cubicBezTo>
                  <a:pt x="396" y="187"/>
                  <a:pt x="391" y="186"/>
                  <a:pt x="387" y="182"/>
                </a:cubicBezTo>
                <a:cubicBezTo>
                  <a:pt x="373" y="168"/>
                  <a:pt x="373" y="168"/>
                  <a:pt x="373" y="168"/>
                </a:cubicBezTo>
                <a:cubicBezTo>
                  <a:pt x="373" y="167"/>
                  <a:pt x="372" y="167"/>
                  <a:pt x="370" y="167"/>
                </a:cubicBezTo>
                <a:cubicBezTo>
                  <a:pt x="364" y="168"/>
                  <a:pt x="364" y="168"/>
                  <a:pt x="364" y="168"/>
                </a:cubicBezTo>
                <a:cubicBezTo>
                  <a:pt x="362" y="168"/>
                  <a:pt x="361" y="169"/>
                  <a:pt x="360" y="170"/>
                </a:cubicBezTo>
                <a:cubicBezTo>
                  <a:pt x="352" y="188"/>
                  <a:pt x="352" y="188"/>
                  <a:pt x="352" y="188"/>
                </a:cubicBezTo>
                <a:cubicBezTo>
                  <a:pt x="349" y="192"/>
                  <a:pt x="346" y="194"/>
                  <a:pt x="340" y="194"/>
                </a:cubicBezTo>
                <a:cubicBezTo>
                  <a:pt x="340" y="194"/>
                  <a:pt x="339" y="194"/>
                  <a:pt x="339" y="194"/>
                </a:cubicBezTo>
                <a:cubicBezTo>
                  <a:pt x="332" y="192"/>
                  <a:pt x="332" y="192"/>
                  <a:pt x="332" y="192"/>
                </a:cubicBezTo>
                <a:cubicBezTo>
                  <a:pt x="330" y="192"/>
                  <a:pt x="328" y="191"/>
                  <a:pt x="326" y="190"/>
                </a:cubicBezTo>
                <a:cubicBezTo>
                  <a:pt x="321" y="189"/>
                  <a:pt x="318" y="185"/>
                  <a:pt x="318" y="179"/>
                </a:cubicBezTo>
                <a:cubicBezTo>
                  <a:pt x="318" y="159"/>
                  <a:pt x="318" y="159"/>
                  <a:pt x="318" y="159"/>
                </a:cubicBezTo>
                <a:cubicBezTo>
                  <a:pt x="318" y="158"/>
                  <a:pt x="317" y="157"/>
                  <a:pt x="317" y="156"/>
                </a:cubicBezTo>
                <a:cubicBezTo>
                  <a:pt x="311" y="152"/>
                  <a:pt x="311" y="152"/>
                  <a:pt x="311" y="152"/>
                </a:cubicBezTo>
                <a:cubicBezTo>
                  <a:pt x="310" y="152"/>
                  <a:pt x="309" y="151"/>
                  <a:pt x="308" y="151"/>
                </a:cubicBezTo>
                <a:cubicBezTo>
                  <a:pt x="289" y="157"/>
                  <a:pt x="289" y="157"/>
                  <a:pt x="289" y="157"/>
                </a:cubicBezTo>
                <a:cubicBezTo>
                  <a:pt x="283" y="159"/>
                  <a:pt x="279" y="158"/>
                  <a:pt x="275" y="153"/>
                </a:cubicBezTo>
                <a:cubicBezTo>
                  <a:pt x="269" y="142"/>
                  <a:pt x="269" y="142"/>
                  <a:pt x="269" y="142"/>
                </a:cubicBezTo>
                <a:cubicBezTo>
                  <a:pt x="266" y="137"/>
                  <a:pt x="267" y="132"/>
                  <a:pt x="271" y="128"/>
                </a:cubicBezTo>
                <a:cubicBezTo>
                  <a:pt x="285" y="114"/>
                  <a:pt x="285" y="114"/>
                  <a:pt x="285" y="114"/>
                </a:cubicBezTo>
                <a:cubicBezTo>
                  <a:pt x="286" y="113"/>
                  <a:pt x="286" y="112"/>
                  <a:pt x="286" y="111"/>
                </a:cubicBezTo>
                <a:cubicBezTo>
                  <a:pt x="285" y="104"/>
                  <a:pt x="285" y="104"/>
                  <a:pt x="285" y="104"/>
                </a:cubicBezTo>
                <a:cubicBezTo>
                  <a:pt x="285" y="103"/>
                  <a:pt x="284" y="102"/>
                  <a:pt x="284" y="101"/>
                </a:cubicBezTo>
                <a:cubicBezTo>
                  <a:pt x="265" y="92"/>
                  <a:pt x="265" y="92"/>
                  <a:pt x="265" y="92"/>
                </a:cubicBezTo>
                <a:cubicBezTo>
                  <a:pt x="260" y="89"/>
                  <a:pt x="258" y="85"/>
                  <a:pt x="259" y="79"/>
                </a:cubicBezTo>
                <a:cubicBezTo>
                  <a:pt x="261" y="72"/>
                  <a:pt x="261" y="72"/>
                  <a:pt x="261" y="72"/>
                </a:cubicBezTo>
                <a:cubicBezTo>
                  <a:pt x="261" y="70"/>
                  <a:pt x="262" y="68"/>
                  <a:pt x="263" y="66"/>
                </a:cubicBezTo>
                <a:cubicBezTo>
                  <a:pt x="264" y="61"/>
                  <a:pt x="268" y="58"/>
                  <a:pt x="274" y="58"/>
                </a:cubicBezTo>
                <a:cubicBezTo>
                  <a:pt x="294" y="58"/>
                  <a:pt x="294" y="58"/>
                  <a:pt x="294" y="58"/>
                </a:cubicBezTo>
                <a:cubicBezTo>
                  <a:pt x="295" y="58"/>
                  <a:pt x="296" y="58"/>
                  <a:pt x="297" y="57"/>
                </a:cubicBezTo>
                <a:lnTo>
                  <a:pt x="301" y="52"/>
                </a:lnTo>
                <a:close/>
                <a:moveTo>
                  <a:pt x="294" y="69"/>
                </a:moveTo>
                <a:cubicBezTo>
                  <a:pt x="274" y="69"/>
                  <a:pt x="274" y="69"/>
                  <a:pt x="274" y="69"/>
                </a:cubicBezTo>
                <a:cubicBezTo>
                  <a:pt x="273" y="69"/>
                  <a:pt x="273" y="69"/>
                  <a:pt x="273" y="70"/>
                </a:cubicBezTo>
                <a:cubicBezTo>
                  <a:pt x="272" y="71"/>
                  <a:pt x="272" y="73"/>
                  <a:pt x="271" y="75"/>
                </a:cubicBezTo>
                <a:cubicBezTo>
                  <a:pt x="270" y="78"/>
                  <a:pt x="270" y="80"/>
                  <a:pt x="270" y="81"/>
                </a:cubicBezTo>
                <a:cubicBezTo>
                  <a:pt x="270" y="81"/>
                  <a:pt x="270" y="82"/>
                  <a:pt x="271" y="82"/>
                </a:cubicBezTo>
                <a:cubicBezTo>
                  <a:pt x="288" y="91"/>
                  <a:pt x="288" y="91"/>
                  <a:pt x="288" y="91"/>
                </a:cubicBezTo>
                <a:cubicBezTo>
                  <a:pt x="293" y="94"/>
                  <a:pt x="295" y="97"/>
                  <a:pt x="296" y="103"/>
                </a:cubicBezTo>
                <a:cubicBezTo>
                  <a:pt x="297" y="109"/>
                  <a:pt x="297" y="109"/>
                  <a:pt x="297" y="109"/>
                </a:cubicBezTo>
                <a:cubicBezTo>
                  <a:pt x="298" y="114"/>
                  <a:pt x="297" y="118"/>
                  <a:pt x="293" y="122"/>
                </a:cubicBezTo>
                <a:cubicBezTo>
                  <a:pt x="279" y="135"/>
                  <a:pt x="279" y="135"/>
                  <a:pt x="279" y="135"/>
                </a:cubicBezTo>
                <a:cubicBezTo>
                  <a:pt x="278" y="136"/>
                  <a:pt x="278" y="136"/>
                  <a:pt x="278" y="137"/>
                </a:cubicBezTo>
                <a:cubicBezTo>
                  <a:pt x="284" y="147"/>
                  <a:pt x="284" y="147"/>
                  <a:pt x="284" y="147"/>
                </a:cubicBezTo>
                <a:cubicBezTo>
                  <a:pt x="285" y="147"/>
                  <a:pt x="285" y="147"/>
                  <a:pt x="285" y="147"/>
                </a:cubicBezTo>
                <a:cubicBezTo>
                  <a:pt x="286" y="147"/>
                  <a:pt x="286" y="147"/>
                  <a:pt x="286" y="147"/>
                </a:cubicBezTo>
                <a:cubicBezTo>
                  <a:pt x="304" y="141"/>
                  <a:pt x="304" y="141"/>
                  <a:pt x="304" y="141"/>
                </a:cubicBezTo>
                <a:cubicBezTo>
                  <a:pt x="306" y="141"/>
                  <a:pt x="307" y="141"/>
                  <a:pt x="308" y="141"/>
                </a:cubicBezTo>
                <a:cubicBezTo>
                  <a:pt x="312" y="141"/>
                  <a:pt x="315" y="142"/>
                  <a:pt x="318" y="144"/>
                </a:cubicBezTo>
                <a:cubicBezTo>
                  <a:pt x="323" y="147"/>
                  <a:pt x="323" y="147"/>
                  <a:pt x="323" y="147"/>
                </a:cubicBezTo>
                <a:cubicBezTo>
                  <a:pt x="327" y="150"/>
                  <a:pt x="329" y="154"/>
                  <a:pt x="329" y="159"/>
                </a:cubicBezTo>
                <a:cubicBezTo>
                  <a:pt x="329" y="179"/>
                  <a:pt x="329" y="179"/>
                  <a:pt x="329" y="179"/>
                </a:cubicBezTo>
                <a:cubicBezTo>
                  <a:pt x="329" y="180"/>
                  <a:pt x="329" y="180"/>
                  <a:pt x="329" y="180"/>
                </a:cubicBezTo>
                <a:cubicBezTo>
                  <a:pt x="330" y="181"/>
                  <a:pt x="332" y="181"/>
                  <a:pt x="335" y="182"/>
                </a:cubicBezTo>
                <a:cubicBezTo>
                  <a:pt x="338" y="183"/>
                  <a:pt x="340" y="183"/>
                  <a:pt x="340" y="183"/>
                </a:cubicBezTo>
                <a:cubicBezTo>
                  <a:pt x="341" y="183"/>
                  <a:pt x="342" y="183"/>
                  <a:pt x="342" y="182"/>
                </a:cubicBezTo>
                <a:cubicBezTo>
                  <a:pt x="351" y="165"/>
                  <a:pt x="351" y="165"/>
                  <a:pt x="351" y="165"/>
                </a:cubicBezTo>
                <a:cubicBezTo>
                  <a:pt x="353" y="160"/>
                  <a:pt x="357" y="158"/>
                  <a:pt x="362" y="157"/>
                </a:cubicBezTo>
                <a:cubicBezTo>
                  <a:pt x="368" y="156"/>
                  <a:pt x="368" y="156"/>
                  <a:pt x="368" y="156"/>
                </a:cubicBezTo>
                <a:cubicBezTo>
                  <a:pt x="369" y="156"/>
                  <a:pt x="370" y="156"/>
                  <a:pt x="370" y="156"/>
                </a:cubicBezTo>
                <a:cubicBezTo>
                  <a:pt x="375" y="156"/>
                  <a:pt x="379" y="157"/>
                  <a:pt x="381" y="160"/>
                </a:cubicBezTo>
                <a:cubicBezTo>
                  <a:pt x="395" y="174"/>
                  <a:pt x="395" y="174"/>
                  <a:pt x="395" y="174"/>
                </a:cubicBezTo>
                <a:cubicBezTo>
                  <a:pt x="396" y="175"/>
                  <a:pt x="396" y="175"/>
                  <a:pt x="396" y="175"/>
                </a:cubicBezTo>
                <a:cubicBezTo>
                  <a:pt x="406" y="169"/>
                  <a:pt x="406" y="169"/>
                  <a:pt x="406" y="169"/>
                </a:cubicBezTo>
                <a:cubicBezTo>
                  <a:pt x="406" y="168"/>
                  <a:pt x="406" y="168"/>
                  <a:pt x="406" y="168"/>
                </a:cubicBezTo>
                <a:cubicBezTo>
                  <a:pt x="407" y="168"/>
                  <a:pt x="407" y="168"/>
                  <a:pt x="407" y="168"/>
                </a:cubicBezTo>
                <a:cubicBezTo>
                  <a:pt x="401" y="149"/>
                  <a:pt x="401" y="149"/>
                  <a:pt x="401" y="149"/>
                </a:cubicBezTo>
                <a:cubicBezTo>
                  <a:pt x="399" y="144"/>
                  <a:pt x="400" y="139"/>
                  <a:pt x="404" y="135"/>
                </a:cubicBezTo>
                <a:cubicBezTo>
                  <a:pt x="407" y="130"/>
                  <a:pt x="407" y="130"/>
                  <a:pt x="407" y="130"/>
                </a:cubicBezTo>
                <a:cubicBezTo>
                  <a:pt x="410" y="126"/>
                  <a:pt x="413" y="124"/>
                  <a:pt x="418" y="124"/>
                </a:cubicBezTo>
                <a:cubicBezTo>
                  <a:pt x="439" y="124"/>
                  <a:pt x="439" y="124"/>
                  <a:pt x="439" y="124"/>
                </a:cubicBezTo>
                <a:cubicBezTo>
                  <a:pt x="439" y="124"/>
                  <a:pt x="440" y="124"/>
                  <a:pt x="440" y="124"/>
                </a:cubicBezTo>
                <a:cubicBezTo>
                  <a:pt x="440" y="123"/>
                  <a:pt x="441" y="121"/>
                  <a:pt x="442" y="118"/>
                </a:cubicBezTo>
                <a:cubicBezTo>
                  <a:pt x="442" y="115"/>
                  <a:pt x="443" y="113"/>
                  <a:pt x="443" y="113"/>
                </a:cubicBezTo>
                <a:cubicBezTo>
                  <a:pt x="443" y="112"/>
                  <a:pt x="442" y="112"/>
                  <a:pt x="442" y="112"/>
                </a:cubicBezTo>
                <a:cubicBezTo>
                  <a:pt x="424" y="102"/>
                  <a:pt x="424" y="102"/>
                  <a:pt x="424" y="102"/>
                </a:cubicBezTo>
                <a:cubicBezTo>
                  <a:pt x="420" y="100"/>
                  <a:pt x="417" y="96"/>
                  <a:pt x="417" y="91"/>
                </a:cubicBezTo>
                <a:cubicBezTo>
                  <a:pt x="416" y="85"/>
                  <a:pt x="416" y="85"/>
                  <a:pt x="416" y="85"/>
                </a:cubicBezTo>
                <a:cubicBezTo>
                  <a:pt x="415" y="80"/>
                  <a:pt x="416" y="75"/>
                  <a:pt x="420" y="72"/>
                </a:cubicBezTo>
                <a:cubicBezTo>
                  <a:pt x="434" y="58"/>
                  <a:pt x="434" y="58"/>
                  <a:pt x="434" y="58"/>
                </a:cubicBezTo>
                <a:cubicBezTo>
                  <a:pt x="434" y="58"/>
                  <a:pt x="435" y="57"/>
                  <a:pt x="435" y="57"/>
                </a:cubicBezTo>
                <a:cubicBezTo>
                  <a:pt x="428" y="47"/>
                  <a:pt x="428" y="47"/>
                  <a:pt x="428" y="47"/>
                </a:cubicBezTo>
                <a:cubicBezTo>
                  <a:pt x="428" y="47"/>
                  <a:pt x="428" y="47"/>
                  <a:pt x="428" y="47"/>
                </a:cubicBezTo>
                <a:cubicBezTo>
                  <a:pt x="427" y="46"/>
                  <a:pt x="427" y="46"/>
                  <a:pt x="427" y="46"/>
                </a:cubicBezTo>
                <a:cubicBezTo>
                  <a:pt x="408" y="52"/>
                  <a:pt x="408" y="52"/>
                  <a:pt x="408" y="52"/>
                </a:cubicBezTo>
                <a:cubicBezTo>
                  <a:pt x="403" y="54"/>
                  <a:pt x="399" y="53"/>
                  <a:pt x="395" y="50"/>
                </a:cubicBezTo>
                <a:cubicBezTo>
                  <a:pt x="390" y="46"/>
                  <a:pt x="390" y="46"/>
                  <a:pt x="390" y="46"/>
                </a:cubicBezTo>
                <a:cubicBezTo>
                  <a:pt x="386" y="43"/>
                  <a:pt x="384" y="39"/>
                  <a:pt x="384" y="34"/>
                </a:cubicBezTo>
                <a:cubicBezTo>
                  <a:pt x="384" y="14"/>
                  <a:pt x="384" y="14"/>
                  <a:pt x="384" y="14"/>
                </a:cubicBezTo>
                <a:cubicBezTo>
                  <a:pt x="384" y="14"/>
                  <a:pt x="384" y="13"/>
                  <a:pt x="383" y="13"/>
                </a:cubicBezTo>
                <a:cubicBezTo>
                  <a:pt x="382" y="13"/>
                  <a:pt x="380" y="12"/>
                  <a:pt x="378" y="11"/>
                </a:cubicBezTo>
                <a:cubicBezTo>
                  <a:pt x="375" y="11"/>
                  <a:pt x="373" y="10"/>
                  <a:pt x="373" y="10"/>
                </a:cubicBezTo>
                <a:cubicBezTo>
                  <a:pt x="372" y="10"/>
                  <a:pt x="371" y="11"/>
                  <a:pt x="371" y="11"/>
                </a:cubicBezTo>
                <a:cubicBezTo>
                  <a:pt x="362" y="29"/>
                  <a:pt x="362" y="29"/>
                  <a:pt x="362" y="29"/>
                </a:cubicBezTo>
                <a:cubicBezTo>
                  <a:pt x="359" y="33"/>
                  <a:pt x="356" y="36"/>
                  <a:pt x="350" y="36"/>
                </a:cubicBezTo>
                <a:cubicBezTo>
                  <a:pt x="344" y="37"/>
                  <a:pt x="344" y="37"/>
                  <a:pt x="344" y="37"/>
                </a:cubicBezTo>
                <a:cubicBezTo>
                  <a:pt x="344" y="37"/>
                  <a:pt x="343" y="37"/>
                  <a:pt x="342" y="37"/>
                </a:cubicBezTo>
                <a:cubicBezTo>
                  <a:pt x="338" y="37"/>
                  <a:pt x="334" y="36"/>
                  <a:pt x="331" y="33"/>
                </a:cubicBezTo>
                <a:cubicBezTo>
                  <a:pt x="318" y="19"/>
                  <a:pt x="318" y="19"/>
                  <a:pt x="318" y="19"/>
                </a:cubicBezTo>
                <a:cubicBezTo>
                  <a:pt x="317" y="19"/>
                  <a:pt x="317" y="19"/>
                  <a:pt x="317" y="19"/>
                </a:cubicBezTo>
                <a:cubicBezTo>
                  <a:pt x="306" y="25"/>
                  <a:pt x="306" y="25"/>
                  <a:pt x="306" y="25"/>
                </a:cubicBezTo>
                <a:cubicBezTo>
                  <a:pt x="306" y="25"/>
                  <a:pt x="306" y="25"/>
                  <a:pt x="306" y="25"/>
                </a:cubicBezTo>
                <a:cubicBezTo>
                  <a:pt x="306" y="26"/>
                  <a:pt x="306" y="26"/>
                  <a:pt x="306" y="26"/>
                </a:cubicBezTo>
                <a:cubicBezTo>
                  <a:pt x="312" y="45"/>
                  <a:pt x="312" y="45"/>
                  <a:pt x="312" y="45"/>
                </a:cubicBezTo>
                <a:cubicBezTo>
                  <a:pt x="314" y="50"/>
                  <a:pt x="313" y="54"/>
                  <a:pt x="309" y="58"/>
                </a:cubicBezTo>
                <a:cubicBezTo>
                  <a:pt x="306" y="63"/>
                  <a:pt x="306" y="63"/>
                  <a:pt x="306" y="63"/>
                </a:cubicBezTo>
                <a:cubicBezTo>
                  <a:pt x="303" y="67"/>
                  <a:pt x="299" y="69"/>
                  <a:pt x="294" y="69"/>
                </a:cubicBezTo>
                <a:close/>
                <a:moveTo>
                  <a:pt x="324" y="97"/>
                </a:moveTo>
                <a:cubicBezTo>
                  <a:pt x="324" y="88"/>
                  <a:pt x="327" y="80"/>
                  <a:pt x="333" y="74"/>
                </a:cubicBezTo>
                <a:cubicBezTo>
                  <a:pt x="340" y="68"/>
                  <a:pt x="347" y="64"/>
                  <a:pt x="356" y="64"/>
                </a:cubicBezTo>
                <a:cubicBezTo>
                  <a:pt x="365" y="64"/>
                  <a:pt x="373" y="68"/>
                  <a:pt x="379" y="74"/>
                </a:cubicBezTo>
                <a:cubicBezTo>
                  <a:pt x="386" y="80"/>
                  <a:pt x="389" y="88"/>
                  <a:pt x="389" y="97"/>
                </a:cubicBezTo>
                <a:cubicBezTo>
                  <a:pt x="389" y="106"/>
                  <a:pt x="386" y="113"/>
                  <a:pt x="379" y="120"/>
                </a:cubicBezTo>
                <a:cubicBezTo>
                  <a:pt x="373" y="126"/>
                  <a:pt x="365" y="129"/>
                  <a:pt x="356" y="129"/>
                </a:cubicBezTo>
                <a:cubicBezTo>
                  <a:pt x="347" y="129"/>
                  <a:pt x="340" y="126"/>
                  <a:pt x="333" y="120"/>
                </a:cubicBezTo>
                <a:cubicBezTo>
                  <a:pt x="327" y="113"/>
                  <a:pt x="324" y="106"/>
                  <a:pt x="324" y="97"/>
                </a:cubicBezTo>
                <a:close/>
                <a:moveTo>
                  <a:pt x="335" y="97"/>
                </a:moveTo>
                <a:cubicBezTo>
                  <a:pt x="335" y="103"/>
                  <a:pt x="337" y="108"/>
                  <a:pt x="341" y="112"/>
                </a:cubicBezTo>
                <a:cubicBezTo>
                  <a:pt x="345" y="116"/>
                  <a:pt x="350" y="118"/>
                  <a:pt x="356" y="118"/>
                </a:cubicBezTo>
                <a:cubicBezTo>
                  <a:pt x="362" y="118"/>
                  <a:pt x="367" y="116"/>
                  <a:pt x="372" y="112"/>
                </a:cubicBezTo>
                <a:cubicBezTo>
                  <a:pt x="376" y="108"/>
                  <a:pt x="378" y="103"/>
                  <a:pt x="378" y="97"/>
                </a:cubicBezTo>
                <a:cubicBezTo>
                  <a:pt x="378" y="91"/>
                  <a:pt x="376" y="86"/>
                  <a:pt x="372" y="82"/>
                </a:cubicBezTo>
                <a:cubicBezTo>
                  <a:pt x="367" y="77"/>
                  <a:pt x="362" y="75"/>
                  <a:pt x="356" y="75"/>
                </a:cubicBezTo>
                <a:cubicBezTo>
                  <a:pt x="350" y="75"/>
                  <a:pt x="345" y="77"/>
                  <a:pt x="341" y="82"/>
                </a:cubicBezTo>
                <a:cubicBezTo>
                  <a:pt x="337" y="86"/>
                  <a:pt x="335" y="91"/>
                  <a:pt x="335" y="97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defTabSz="914377"/>
            <a:endParaRPr lang="en-US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3713D2D6-8F52-4F11-B818-CA447298532B}"/>
              </a:ext>
            </a:extLst>
          </p:cNvPr>
          <p:cNvSpPr txBox="1">
            <a:spLocks/>
          </p:cNvSpPr>
          <p:nvPr/>
        </p:nvSpPr>
        <p:spPr>
          <a:xfrm>
            <a:off x="2631856" y="2951909"/>
            <a:ext cx="3149600" cy="5122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467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0958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1917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28754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438339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JM" sz="2000" dirty="0"/>
              <a:t>Deep Learning Image Recognition</a:t>
            </a:r>
          </a:p>
        </p:txBody>
      </p:sp>
      <p:sp>
        <p:nvSpPr>
          <p:cNvPr id="28" name="Freeform 48">
            <a:extLst>
              <a:ext uri="{FF2B5EF4-FFF2-40B4-BE49-F238E27FC236}">
                <a16:creationId xmlns:a16="http://schemas.microsoft.com/office/drawing/2014/main" id="{253B82EA-8BD0-4EAC-9C5E-0D26710442D7}"/>
              </a:ext>
            </a:extLst>
          </p:cNvPr>
          <p:cNvSpPr>
            <a:spLocks noEditPoints="1"/>
          </p:cNvSpPr>
          <p:nvPr/>
        </p:nvSpPr>
        <p:spPr bwMode="auto">
          <a:xfrm>
            <a:off x="1822292" y="4841696"/>
            <a:ext cx="469900" cy="355600"/>
          </a:xfrm>
          <a:custGeom>
            <a:avLst/>
            <a:gdLst>
              <a:gd name="T0" fmla="*/ 40 w 454"/>
              <a:gd name="T1" fmla="*/ 175 h 345"/>
              <a:gd name="T2" fmla="*/ 48 w 454"/>
              <a:gd name="T3" fmla="*/ 99 h 345"/>
              <a:gd name="T4" fmla="*/ 118 w 454"/>
              <a:gd name="T5" fmla="*/ 76 h 345"/>
              <a:gd name="T6" fmla="*/ 174 w 454"/>
              <a:gd name="T7" fmla="*/ 110 h 345"/>
              <a:gd name="T8" fmla="*/ 247 w 454"/>
              <a:gd name="T9" fmla="*/ 130 h 345"/>
              <a:gd name="T10" fmla="*/ 281 w 454"/>
              <a:gd name="T11" fmla="*/ 195 h 345"/>
              <a:gd name="T12" fmla="*/ 232 w 454"/>
              <a:gd name="T13" fmla="*/ 248 h 345"/>
              <a:gd name="T14" fmla="*/ 215 w 454"/>
              <a:gd name="T15" fmla="*/ 311 h 345"/>
              <a:gd name="T16" fmla="*/ 150 w 454"/>
              <a:gd name="T17" fmla="*/ 345 h 345"/>
              <a:gd name="T18" fmla="*/ 97 w 454"/>
              <a:gd name="T19" fmla="*/ 296 h 345"/>
              <a:gd name="T20" fmla="*/ 49 w 454"/>
              <a:gd name="T21" fmla="*/ 255 h 345"/>
              <a:gd name="T22" fmla="*/ 15 w 454"/>
              <a:gd name="T23" fmla="*/ 217 h 345"/>
              <a:gd name="T24" fmla="*/ 44 w 454"/>
              <a:gd name="T25" fmla="*/ 290 h 345"/>
              <a:gd name="T26" fmla="*/ 102 w 454"/>
              <a:gd name="T27" fmla="*/ 286 h 345"/>
              <a:gd name="T28" fmla="*/ 149 w 454"/>
              <a:gd name="T29" fmla="*/ 334 h 345"/>
              <a:gd name="T30" fmla="*/ 221 w 454"/>
              <a:gd name="T31" fmla="*/ 302 h 345"/>
              <a:gd name="T32" fmla="*/ 222 w 454"/>
              <a:gd name="T33" fmla="*/ 243 h 345"/>
              <a:gd name="T34" fmla="*/ 270 w 454"/>
              <a:gd name="T35" fmla="*/ 197 h 345"/>
              <a:gd name="T36" fmla="*/ 238 w 454"/>
              <a:gd name="T37" fmla="*/ 124 h 345"/>
              <a:gd name="T38" fmla="*/ 179 w 454"/>
              <a:gd name="T39" fmla="*/ 123 h 345"/>
              <a:gd name="T40" fmla="*/ 133 w 454"/>
              <a:gd name="T41" fmla="*/ 75 h 345"/>
              <a:gd name="T42" fmla="*/ 60 w 454"/>
              <a:gd name="T43" fmla="*/ 107 h 345"/>
              <a:gd name="T44" fmla="*/ 56 w 454"/>
              <a:gd name="T45" fmla="*/ 174 h 345"/>
              <a:gd name="T46" fmla="*/ 81 w 454"/>
              <a:gd name="T47" fmla="*/ 205 h 345"/>
              <a:gd name="T48" fmla="*/ 141 w 454"/>
              <a:gd name="T49" fmla="*/ 264 h 345"/>
              <a:gd name="T50" fmla="*/ 175 w 454"/>
              <a:gd name="T51" fmla="*/ 239 h 345"/>
              <a:gd name="T52" fmla="*/ 301 w 454"/>
              <a:gd name="T53" fmla="*/ 52 h 345"/>
              <a:gd name="T54" fmla="*/ 339 w 454"/>
              <a:gd name="T55" fmla="*/ 25 h 345"/>
              <a:gd name="T56" fmla="*/ 374 w 454"/>
              <a:gd name="T57" fmla="*/ 0 h 345"/>
              <a:gd name="T58" fmla="*/ 402 w 454"/>
              <a:gd name="T59" fmla="*/ 41 h 345"/>
              <a:gd name="T60" fmla="*/ 428 w 454"/>
              <a:gd name="T61" fmla="*/ 80 h 345"/>
              <a:gd name="T62" fmla="*/ 452 w 454"/>
              <a:gd name="T63" fmla="*/ 121 h 345"/>
              <a:gd name="T64" fmla="*/ 411 w 454"/>
              <a:gd name="T65" fmla="*/ 145 h 345"/>
              <a:gd name="T66" fmla="*/ 370 w 454"/>
              <a:gd name="T67" fmla="*/ 167 h 345"/>
              <a:gd name="T68" fmla="*/ 332 w 454"/>
              <a:gd name="T69" fmla="*/ 192 h 345"/>
              <a:gd name="T70" fmla="*/ 308 w 454"/>
              <a:gd name="T71" fmla="*/ 151 h 345"/>
              <a:gd name="T72" fmla="*/ 286 w 454"/>
              <a:gd name="T73" fmla="*/ 111 h 345"/>
              <a:gd name="T74" fmla="*/ 263 w 454"/>
              <a:gd name="T75" fmla="*/ 66 h 345"/>
              <a:gd name="T76" fmla="*/ 274 w 454"/>
              <a:gd name="T77" fmla="*/ 69 h 345"/>
              <a:gd name="T78" fmla="*/ 296 w 454"/>
              <a:gd name="T79" fmla="*/ 103 h 345"/>
              <a:gd name="T80" fmla="*/ 285 w 454"/>
              <a:gd name="T81" fmla="*/ 147 h 345"/>
              <a:gd name="T82" fmla="*/ 329 w 454"/>
              <a:gd name="T83" fmla="*/ 159 h 345"/>
              <a:gd name="T84" fmla="*/ 351 w 454"/>
              <a:gd name="T85" fmla="*/ 165 h 345"/>
              <a:gd name="T86" fmla="*/ 396 w 454"/>
              <a:gd name="T87" fmla="*/ 175 h 345"/>
              <a:gd name="T88" fmla="*/ 407 w 454"/>
              <a:gd name="T89" fmla="*/ 130 h 345"/>
              <a:gd name="T90" fmla="*/ 442 w 454"/>
              <a:gd name="T91" fmla="*/ 112 h 345"/>
              <a:gd name="T92" fmla="*/ 435 w 454"/>
              <a:gd name="T93" fmla="*/ 57 h 345"/>
              <a:gd name="T94" fmla="*/ 390 w 454"/>
              <a:gd name="T95" fmla="*/ 46 h 345"/>
              <a:gd name="T96" fmla="*/ 371 w 454"/>
              <a:gd name="T97" fmla="*/ 11 h 345"/>
              <a:gd name="T98" fmla="*/ 318 w 454"/>
              <a:gd name="T99" fmla="*/ 19 h 345"/>
              <a:gd name="T100" fmla="*/ 309 w 454"/>
              <a:gd name="T101" fmla="*/ 58 h 345"/>
              <a:gd name="T102" fmla="*/ 379 w 454"/>
              <a:gd name="T103" fmla="*/ 74 h 345"/>
              <a:gd name="T104" fmla="*/ 335 w 454"/>
              <a:gd name="T105" fmla="*/ 97 h 345"/>
              <a:gd name="T106" fmla="*/ 356 w 454"/>
              <a:gd name="T107" fmla="*/ 75 h 3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454" h="345">
                <a:moveTo>
                  <a:pt x="12" y="228"/>
                </a:moveTo>
                <a:cubicBezTo>
                  <a:pt x="5" y="226"/>
                  <a:pt x="1" y="221"/>
                  <a:pt x="1" y="214"/>
                </a:cubicBezTo>
                <a:cubicBezTo>
                  <a:pt x="1" y="211"/>
                  <a:pt x="0" y="208"/>
                  <a:pt x="0" y="205"/>
                </a:cubicBezTo>
                <a:cubicBezTo>
                  <a:pt x="0" y="195"/>
                  <a:pt x="0" y="195"/>
                  <a:pt x="0" y="195"/>
                </a:cubicBezTo>
                <a:cubicBezTo>
                  <a:pt x="1" y="188"/>
                  <a:pt x="5" y="184"/>
                  <a:pt x="12" y="182"/>
                </a:cubicBezTo>
                <a:cubicBezTo>
                  <a:pt x="40" y="175"/>
                  <a:pt x="40" y="175"/>
                  <a:pt x="40" y="175"/>
                </a:cubicBezTo>
                <a:cubicBezTo>
                  <a:pt x="43" y="174"/>
                  <a:pt x="45" y="173"/>
                  <a:pt x="46" y="171"/>
                </a:cubicBezTo>
                <a:cubicBezTo>
                  <a:pt x="49" y="161"/>
                  <a:pt x="49" y="161"/>
                  <a:pt x="49" y="161"/>
                </a:cubicBezTo>
                <a:cubicBezTo>
                  <a:pt x="50" y="159"/>
                  <a:pt x="50" y="156"/>
                  <a:pt x="49" y="154"/>
                </a:cubicBezTo>
                <a:cubicBezTo>
                  <a:pt x="34" y="130"/>
                  <a:pt x="34" y="130"/>
                  <a:pt x="34" y="130"/>
                </a:cubicBezTo>
                <a:cubicBezTo>
                  <a:pt x="30" y="123"/>
                  <a:pt x="30" y="118"/>
                  <a:pt x="35" y="112"/>
                </a:cubicBezTo>
                <a:cubicBezTo>
                  <a:pt x="48" y="99"/>
                  <a:pt x="48" y="99"/>
                  <a:pt x="48" y="99"/>
                </a:cubicBezTo>
                <a:cubicBezTo>
                  <a:pt x="54" y="94"/>
                  <a:pt x="59" y="94"/>
                  <a:pt x="66" y="98"/>
                </a:cubicBezTo>
                <a:cubicBezTo>
                  <a:pt x="90" y="113"/>
                  <a:pt x="90" y="113"/>
                  <a:pt x="90" y="113"/>
                </a:cubicBezTo>
                <a:cubicBezTo>
                  <a:pt x="92" y="114"/>
                  <a:pt x="95" y="114"/>
                  <a:pt x="97" y="113"/>
                </a:cubicBezTo>
                <a:cubicBezTo>
                  <a:pt x="106" y="110"/>
                  <a:pt x="106" y="110"/>
                  <a:pt x="106" y="110"/>
                </a:cubicBezTo>
                <a:cubicBezTo>
                  <a:pt x="109" y="109"/>
                  <a:pt x="110" y="107"/>
                  <a:pt x="111" y="104"/>
                </a:cubicBezTo>
                <a:cubicBezTo>
                  <a:pt x="118" y="76"/>
                  <a:pt x="118" y="76"/>
                  <a:pt x="118" y="76"/>
                </a:cubicBezTo>
                <a:cubicBezTo>
                  <a:pt x="119" y="69"/>
                  <a:pt x="124" y="65"/>
                  <a:pt x="131" y="65"/>
                </a:cubicBezTo>
                <a:cubicBezTo>
                  <a:pt x="134" y="65"/>
                  <a:pt x="137" y="64"/>
                  <a:pt x="141" y="64"/>
                </a:cubicBezTo>
                <a:cubicBezTo>
                  <a:pt x="144" y="64"/>
                  <a:pt x="147" y="64"/>
                  <a:pt x="150" y="64"/>
                </a:cubicBezTo>
                <a:cubicBezTo>
                  <a:pt x="157" y="65"/>
                  <a:pt x="162" y="69"/>
                  <a:pt x="164" y="76"/>
                </a:cubicBezTo>
                <a:cubicBezTo>
                  <a:pt x="170" y="104"/>
                  <a:pt x="170" y="104"/>
                  <a:pt x="170" y="104"/>
                </a:cubicBezTo>
                <a:cubicBezTo>
                  <a:pt x="171" y="107"/>
                  <a:pt x="172" y="109"/>
                  <a:pt x="174" y="110"/>
                </a:cubicBezTo>
                <a:cubicBezTo>
                  <a:pt x="184" y="113"/>
                  <a:pt x="184" y="113"/>
                  <a:pt x="184" y="113"/>
                </a:cubicBezTo>
                <a:cubicBezTo>
                  <a:pt x="186" y="114"/>
                  <a:pt x="189" y="114"/>
                  <a:pt x="191" y="113"/>
                </a:cubicBezTo>
                <a:cubicBezTo>
                  <a:pt x="215" y="98"/>
                  <a:pt x="215" y="98"/>
                  <a:pt x="215" y="98"/>
                </a:cubicBezTo>
                <a:cubicBezTo>
                  <a:pt x="222" y="94"/>
                  <a:pt x="228" y="94"/>
                  <a:pt x="233" y="99"/>
                </a:cubicBezTo>
                <a:cubicBezTo>
                  <a:pt x="246" y="112"/>
                  <a:pt x="246" y="112"/>
                  <a:pt x="246" y="112"/>
                </a:cubicBezTo>
                <a:cubicBezTo>
                  <a:pt x="251" y="118"/>
                  <a:pt x="251" y="123"/>
                  <a:pt x="247" y="130"/>
                </a:cubicBezTo>
                <a:cubicBezTo>
                  <a:pt x="232" y="155"/>
                  <a:pt x="232" y="155"/>
                  <a:pt x="232" y="155"/>
                </a:cubicBezTo>
                <a:cubicBezTo>
                  <a:pt x="231" y="157"/>
                  <a:pt x="231" y="159"/>
                  <a:pt x="232" y="161"/>
                </a:cubicBezTo>
                <a:cubicBezTo>
                  <a:pt x="236" y="170"/>
                  <a:pt x="236" y="170"/>
                  <a:pt x="236" y="170"/>
                </a:cubicBezTo>
                <a:cubicBezTo>
                  <a:pt x="237" y="173"/>
                  <a:pt x="238" y="175"/>
                  <a:pt x="241" y="176"/>
                </a:cubicBezTo>
                <a:cubicBezTo>
                  <a:pt x="269" y="182"/>
                  <a:pt x="269" y="182"/>
                  <a:pt x="269" y="182"/>
                </a:cubicBezTo>
                <a:cubicBezTo>
                  <a:pt x="276" y="184"/>
                  <a:pt x="280" y="188"/>
                  <a:pt x="281" y="195"/>
                </a:cubicBezTo>
                <a:cubicBezTo>
                  <a:pt x="281" y="198"/>
                  <a:pt x="281" y="201"/>
                  <a:pt x="281" y="205"/>
                </a:cubicBezTo>
                <a:cubicBezTo>
                  <a:pt x="281" y="208"/>
                  <a:pt x="281" y="211"/>
                  <a:pt x="281" y="214"/>
                </a:cubicBezTo>
                <a:cubicBezTo>
                  <a:pt x="280" y="221"/>
                  <a:pt x="276" y="226"/>
                  <a:pt x="269" y="228"/>
                </a:cubicBezTo>
                <a:cubicBezTo>
                  <a:pt x="241" y="234"/>
                  <a:pt x="241" y="234"/>
                  <a:pt x="241" y="234"/>
                </a:cubicBezTo>
                <a:cubicBezTo>
                  <a:pt x="238" y="235"/>
                  <a:pt x="237" y="236"/>
                  <a:pt x="236" y="238"/>
                </a:cubicBezTo>
                <a:cubicBezTo>
                  <a:pt x="232" y="248"/>
                  <a:pt x="232" y="248"/>
                  <a:pt x="232" y="248"/>
                </a:cubicBezTo>
                <a:cubicBezTo>
                  <a:pt x="231" y="250"/>
                  <a:pt x="231" y="253"/>
                  <a:pt x="232" y="255"/>
                </a:cubicBezTo>
                <a:cubicBezTo>
                  <a:pt x="247" y="279"/>
                  <a:pt x="247" y="279"/>
                  <a:pt x="247" y="279"/>
                </a:cubicBezTo>
                <a:cubicBezTo>
                  <a:pt x="251" y="286"/>
                  <a:pt x="251" y="292"/>
                  <a:pt x="246" y="297"/>
                </a:cubicBezTo>
                <a:cubicBezTo>
                  <a:pt x="233" y="310"/>
                  <a:pt x="233" y="310"/>
                  <a:pt x="233" y="310"/>
                </a:cubicBezTo>
                <a:cubicBezTo>
                  <a:pt x="230" y="312"/>
                  <a:pt x="227" y="313"/>
                  <a:pt x="223" y="313"/>
                </a:cubicBezTo>
                <a:cubicBezTo>
                  <a:pt x="220" y="313"/>
                  <a:pt x="218" y="312"/>
                  <a:pt x="215" y="311"/>
                </a:cubicBezTo>
                <a:cubicBezTo>
                  <a:pt x="191" y="296"/>
                  <a:pt x="191" y="296"/>
                  <a:pt x="191" y="296"/>
                </a:cubicBezTo>
                <a:cubicBezTo>
                  <a:pt x="189" y="295"/>
                  <a:pt x="186" y="295"/>
                  <a:pt x="184" y="296"/>
                </a:cubicBezTo>
                <a:cubicBezTo>
                  <a:pt x="175" y="300"/>
                  <a:pt x="175" y="300"/>
                  <a:pt x="175" y="300"/>
                </a:cubicBezTo>
                <a:cubicBezTo>
                  <a:pt x="172" y="301"/>
                  <a:pt x="171" y="302"/>
                  <a:pt x="170" y="305"/>
                </a:cubicBezTo>
                <a:cubicBezTo>
                  <a:pt x="164" y="333"/>
                  <a:pt x="164" y="333"/>
                  <a:pt x="164" y="333"/>
                </a:cubicBezTo>
                <a:cubicBezTo>
                  <a:pt x="162" y="340"/>
                  <a:pt x="157" y="344"/>
                  <a:pt x="150" y="345"/>
                </a:cubicBezTo>
                <a:cubicBezTo>
                  <a:pt x="147" y="345"/>
                  <a:pt x="144" y="345"/>
                  <a:pt x="141" y="345"/>
                </a:cubicBezTo>
                <a:cubicBezTo>
                  <a:pt x="137" y="345"/>
                  <a:pt x="134" y="345"/>
                  <a:pt x="131" y="345"/>
                </a:cubicBezTo>
                <a:cubicBezTo>
                  <a:pt x="124" y="344"/>
                  <a:pt x="120" y="340"/>
                  <a:pt x="118" y="333"/>
                </a:cubicBezTo>
                <a:cubicBezTo>
                  <a:pt x="111" y="305"/>
                  <a:pt x="111" y="305"/>
                  <a:pt x="111" y="305"/>
                </a:cubicBezTo>
                <a:cubicBezTo>
                  <a:pt x="110" y="302"/>
                  <a:pt x="109" y="301"/>
                  <a:pt x="107" y="300"/>
                </a:cubicBezTo>
                <a:cubicBezTo>
                  <a:pt x="97" y="296"/>
                  <a:pt x="97" y="296"/>
                  <a:pt x="97" y="296"/>
                </a:cubicBezTo>
                <a:cubicBezTo>
                  <a:pt x="95" y="295"/>
                  <a:pt x="93" y="295"/>
                  <a:pt x="91" y="296"/>
                </a:cubicBezTo>
                <a:cubicBezTo>
                  <a:pt x="66" y="311"/>
                  <a:pt x="66" y="311"/>
                  <a:pt x="66" y="311"/>
                </a:cubicBezTo>
                <a:cubicBezTo>
                  <a:pt x="59" y="315"/>
                  <a:pt x="54" y="315"/>
                  <a:pt x="48" y="310"/>
                </a:cubicBezTo>
                <a:cubicBezTo>
                  <a:pt x="35" y="297"/>
                  <a:pt x="35" y="297"/>
                  <a:pt x="35" y="297"/>
                </a:cubicBezTo>
                <a:cubicBezTo>
                  <a:pt x="30" y="292"/>
                  <a:pt x="30" y="286"/>
                  <a:pt x="34" y="279"/>
                </a:cubicBezTo>
                <a:cubicBezTo>
                  <a:pt x="49" y="255"/>
                  <a:pt x="49" y="255"/>
                  <a:pt x="49" y="255"/>
                </a:cubicBezTo>
                <a:cubicBezTo>
                  <a:pt x="50" y="253"/>
                  <a:pt x="50" y="250"/>
                  <a:pt x="49" y="248"/>
                </a:cubicBezTo>
                <a:cubicBezTo>
                  <a:pt x="46" y="239"/>
                  <a:pt x="46" y="239"/>
                  <a:pt x="46" y="239"/>
                </a:cubicBezTo>
                <a:cubicBezTo>
                  <a:pt x="45" y="236"/>
                  <a:pt x="43" y="235"/>
                  <a:pt x="40" y="234"/>
                </a:cubicBezTo>
                <a:lnTo>
                  <a:pt x="12" y="228"/>
                </a:lnTo>
                <a:close/>
                <a:moveTo>
                  <a:pt x="11" y="213"/>
                </a:moveTo>
                <a:cubicBezTo>
                  <a:pt x="12" y="215"/>
                  <a:pt x="13" y="216"/>
                  <a:pt x="15" y="217"/>
                </a:cubicBezTo>
                <a:cubicBezTo>
                  <a:pt x="43" y="223"/>
                  <a:pt x="43" y="223"/>
                  <a:pt x="43" y="223"/>
                </a:cubicBezTo>
                <a:cubicBezTo>
                  <a:pt x="49" y="225"/>
                  <a:pt x="53" y="229"/>
                  <a:pt x="56" y="235"/>
                </a:cubicBezTo>
                <a:cubicBezTo>
                  <a:pt x="59" y="244"/>
                  <a:pt x="59" y="244"/>
                  <a:pt x="59" y="244"/>
                </a:cubicBezTo>
                <a:cubicBezTo>
                  <a:pt x="62" y="249"/>
                  <a:pt x="61" y="255"/>
                  <a:pt x="58" y="261"/>
                </a:cubicBezTo>
                <a:cubicBezTo>
                  <a:pt x="43" y="285"/>
                  <a:pt x="43" y="285"/>
                  <a:pt x="43" y="285"/>
                </a:cubicBezTo>
                <a:cubicBezTo>
                  <a:pt x="42" y="287"/>
                  <a:pt x="42" y="288"/>
                  <a:pt x="44" y="290"/>
                </a:cubicBezTo>
                <a:cubicBezTo>
                  <a:pt x="56" y="302"/>
                  <a:pt x="56" y="302"/>
                  <a:pt x="56" y="302"/>
                </a:cubicBezTo>
                <a:cubicBezTo>
                  <a:pt x="56" y="302"/>
                  <a:pt x="57" y="302"/>
                  <a:pt x="58" y="302"/>
                </a:cubicBezTo>
                <a:cubicBezTo>
                  <a:pt x="59" y="302"/>
                  <a:pt x="59" y="302"/>
                  <a:pt x="60" y="302"/>
                </a:cubicBezTo>
                <a:cubicBezTo>
                  <a:pt x="85" y="287"/>
                  <a:pt x="85" y="287"/>
                  <a:pt x="85" y="287"/>
                </a:cubicBezTo>
                <a:cubicBezTo>
                  <a:pt x="87" y="285"/>
                  <a:pt x="90" y="285"/>
                  <a:pt x="94" y="285"/>
                </a:cubicBezTo>
                <a:cubicBezTo>
                  <a:pt x="97" y="285"/>
                  <a:pt x="100" y="285"/>
                  <a:pt x="102" y="286"/>
                </a:cubicBezTo>
                <a:cubicBezTo>
                  <a:pt x="110" y="290"/>
                  <a:pt x="110" y="290"/>
                  <a:pt x="110" y="290"/>
                </a:cubicBezTo>
                <a:cubicBezTo>
                  <a:pt x="117" y="292"/>
                  <a:pt x="120" y="296"/>
                  <a:pt x="122" y="302"/>
                </a:cubicBezTo>
                <a:cubicBezTo>
                  <a:pt x="128" y="331"/>
                  <a:pt x="128" y="331"/>
                  <a:pt x="128" y="331"/>
                </a:cubicBezTo>
                <a:cubicBezTo>
                  <a:pt x="129" y="332"/>
                  <a:pt x="130" y="333"/>
                  <a:pt x="132" y="334"/>
                </a:cubicBezTo>
                <a:cubicBezTo>
                  <a:pt x="134" y="334"/>
                  <a:pt x="137" y="334"/>
                  <a:pt x="141" y="334"/>
                </a:cubicBezTo>
                <a:cubicBezTo>
                  <a:pt x="143" y="334"/>
                  <a:pt x="146" y="334"/>
                  <a:pt x="149" y="334"/>
                </a:cubicBezTo>
                <a:cubicBezTo>
                  <a:pt x="151" y="334"/>
                  <a:pt x="152" y="332"/>
                  <a:pt x="153" y="331"/>
                </a:cubicBezTo>
                <a:cubicBezTo>
                  <a:pt x="159" y="302"/>
                  <a:pt x="159" y="302"/>
                  <a:pt x="159" y="302"/>
                </a:cubicBezTo>
                <a:cubicBezTo>
                  <a:pt x="161" y="296"/>
                  <a:pt x="165" y="292"/>
                  <a:pt x="171" y="290"/>
                </a:cubicBezTo>
                <a:cubicBezTo>
                  <a:pt x="180" y="286"/>
                  <a:pt x="180" y="286"/>
                  <a:pt x="180" y="286"/>
                </a:cubicBezTo>
                <a:cubicBezTo>
                  <a:pt x="185" y="283"/>
                  <a:pt x="191" y="284"/>
                  <a:pt x="197" y="287"/>
                </a:cubicBezTo>
                <a:cubicBezTo>
                  <a:pt x="221" y="302"/>
                  <a:pt x="221" y="302"/>
                  <a:pt x="221" y="302"/>
                </a:cubicBezTo>
                <a:cubicBezTo>
                  <a:pt x="221" y="302"/>
                  <a:pt x="222" y="302"/>
                  <a:pt x="223" y="302"/>
                </a:cubicBezTo>
                <a:cubicBezTo>
                  <a:pt x="224" y="302"/>
                  <a:pt x="225" y="302"/>
                  <a:pt x="226" y="302"/>
                </a:cubicBezTo>
                <a:cubicBezTo>
                  <a:pt x="238" y="290"/>
                  <a:pt x="238" y="290"/>
                  <a:pt x="238" y="290"/>
                </a:cubicBezTo>
                <a:cubicBezTo>
                  <a:pt x="239" y="288"/>
                  <a:pt x="239" y="287"/>
                  <a:pt x="238" y="285"/>
                </a:cubicBezTo>
                <a:cubicBezTo>
                  <a:pt x="223" y="261"/>
                  <a:pt x="223" y="261"/>
                  <a:pt x="223" y="261"/>
                </a:cubicBezTo>
                <a:cubicBezTo>
                  <a:pt x="220" y="255"/>
                  <a:pt x="219" y="249"/>
                  <a:pt x="222" y="243"/>
                </a:cubicBezTo>
                <a:cubicBezTo>
                  <a:pt x="226" y="235"/>
                  <a:pt x="226" y="235"/>
                  <a:pt x="226" y="235"/>
                </a:cubicBezTo>
                <a:cubicBezTo>
                  <a:pt x="228" y="229"/>
                  <a:pt x="232" y="225"/>
                  <a:pt x="238" y="223"/>
                </a:cubicBezTo>
                <a:cubicBezTo>
                  <a:pt x="267" y="217"/>
                  <a:pt x="267" y="217"/>
                  <a:pt x="267" y="217"/>
                </a:cubicBezTo>
                <a:cubicBezTo>
                  <a:pt x="268" y="216"/>
                  <a:pt x="269" y="215"/>
                  <a:pt x="270" y="213"/>
                </a:cubicBezTo>
                <a:cubicBezTo>
                  <a:pt x="270" y="211"/>
                  <a:pt x="270" y="208"/>
                  <a:pt x="270" y="205"/>
                </a:cubicBezTo>
                <a:cubicBezTo>
                  <a:pt x="270" y="202"/>
                  <a:pt x="270" y="199"/>
                  <a:pt x="270" y="197"/>
                </a:cubicBezTo>
                <a:cubicBezTo>
                  <a:pt x="270" y="194"/>
                  <a:pt x="268" y="193"/>
                  <a:pt x="267" y="192"/>
                </a:cubicBezTo>
                <a:cubicBezTo>
                  <a:pt x="238" y="186"/>
                  <a:pt x="238" y="186"/>
                  <a:pt x="238" y="186"/>
                </a:cubicBezTo>
                <a:cubicBezTo>
                  <a:pt x="232" y="184"/>
                  <a:pt x="228" y="181"/>
                  <a:pt x="226" y="174"/>
                </a:cubicBezTo>
                <a:cubicBezTo>
                  <a:pt x="222" y="165"/>
                  <a:pt x="222" y="165"/>
                  <a:pt x="222" y="165"/>
                </a:cubicBezTo>
                <a:cubicBezTo>
                  <a:pt x="219" y="160"/>
                  <a:pt x="220" y="154"/>
                  <a:pt x="223" y="149"/>
                </a:cubicBezTo>
                <a:cubicBezTo>
                  <a:pt x="238" y="124"/>
                  <a:pt x="238" y="124"/>
                  <a:pt x="238" y="124"/>
                </a:cubicBezTo>
                <a:cubicBezTo>
                  <a:pt x="239" y="123"/>
                  <a:pt x="239" y="121"/>
                  <a:pt x="238" y="120"/>
                </a:cubicBezTo>
                <a:cubicBezTo>
                  <a:pt x="226" y="108"/>
                  <a:pt x="226" y="108"/>
                  <a:pt x="226" y="108"/>
                </a:cubicBezTo>
                <a:cubicBezTo>
                  <a:pt x="225" y="107"/>
                  <a:pt x="224" y="107"/>
                  <a:pt x="224" y="107"/>
                </a:cubicBezTo>
                <a:cubicBezTo>
                  <a:pt x="223" y="107"/>
                  <a:pt x="222" y="107"/>
                  <a:pt x="221" y="107"/>
                </a:cubicBezTo>
                <a:cubicBezTo>
                  <a:pt x="197" y="122"/>
                  <a:pt x="197" y="122"/>
                  <a:pt x="197" y="122"/>
                </a:cubicBezTo>
                <a:cubicBezTo>
                  <a:pt x="191" y="125"/>
                  <a:pt x="185" y="126"/>
                  <a:pt x="179" y="123"/>
                </a:cubicBezTo>
                <a:cubicBezTo>
                  <a:pt x="171" y="120"/>
                  <a:pt x="171" y="120"/>
                  <a:pt x="171" y="120"/>
                </a:cubicBezTo>
                <a:cubicBezTo>
                  <a:pt x="165" y="117"/>
                  <a:pt x="161" y="113"/>
                  <a:pt x="159" y="107"/>
                </a:cubicBezTo>
                <a:cubicBezTo>
                  <a:pt x="153" y="79"/>
                  <a:pt x="153" y="79"/>
                  <a:pt x="153" y="79"/>
                </a:cubicBezTo>
                <a:cubicBezTo>
                  <a:pt x="152" y="77"/>
                  <a:pt x="151" y="76"/>
                  <a:pt x="149" y="75"/>
                </a:cubicBezTo>
                <a:cubicBezTo>
                  <a:pt x="147" y="75"/>
                  <a:pt x="144" y="75"/>
                  <a:pt x="141" y="75"/>
                </a:cubicBezTo>
                <a:cubicBezTo>
                  <a:pt x="138" y="75"/>
                  <a:pt x="135" y="75"/>
                  <a:pt x="133" y="75"/>
                </a:cubicBezTo>
                <a:cubicBezTo>
                  <a:pt x="130" y="76"/>
                  <a:pt x="129" y="77"/>
                  <a:pt x="128" y="79"/>
                </a:cubicBezTo>
                <a:cubicBezTo>
                  <a:pt x="122" y="107"/>
                  <a:pt x="122" y="107"/>
                  <a:pt x="122" y="107"/>
                </a:cubicBezTo>
                <a:cubicBezTo>
                  <a:pt x="120" y="113"/>
                  <a:pt x="117" y="117"/>
                  <a:pt x="110" y="120"/>
                </a:cubicBezTo>
                <a:cubicBezTo>
                  <a:pt x="102" y="123"/>
                  <a:pt x="102" y="123"/>
                  <a:pt x="102" y="123"/>
                </a:cubicBezTo>
                <a:cubicBezTo>
                  <a:pt x="96" y="126"/>
                  <a:pt x="90" y="125"/>
                  <a:pt x="85" y="122"/>
                </a:cubicBezTo>
                <a:cubicBezTo>
                  <a:pt x="60" y="107"/>
                  <a:pt x="60" y="107"/>
                  <a:pt x="60" y="107"/>
                </a:cubicBezTo>
                <a:cubicBezTo>
                  <a:pt x="59" y="106"/>
                  <a:pt x="57" y="106"/>
                  <a:pt x="56" y="108"/>
                </a:cubicBezTo>
                <a:cubicBezTo>
                  <a:pt x="44" y="120"/>
                  <a:pt x="44" y="120"/>
                  <a:pt x="44" y="120"/>
                </a:cubicBezTo>
                <a:cubicBezTo>
                  <a:pt x="42" y="121"/>
                  <a:pt x="42" y="123"/>
                  <a:pt x="43" y="124"/>
                </a:cubicBezTo>
                <a:cubicBezTo>
                  <a:pt x="58" y="149"/>
                  <a:pt x="58" y="149"/>
                  <a:pt x="58" y="149"/>
                </a:cubicBezTo>
                <a:cubicBezTo>
                  <a:pt x="61" y="154"/>
                  <a:pt x="62" y="160"/>
                  <a:pt x="59" y="166"/>
                </a:cubicBezTo>
                <a:cubicBezTo>
                  <a:pt x="56" y="174"/>
                  <a:pt x="56" y="174"/>
                  <a:pt x="56" y="174"/>
                </a:cubicBezTo>
                <a:cubicBezTo>
                  <a:pt x="53" y="181"/>
                  <a:pt x="49" y="184"/>
                  <a:pt x="43" y="186"/>
                </a:cubicBezTo>
                <a:cubicBezTo>
                  <a:pt x="15" y="192"/>
                  <a:pt x="15" y="192"/>
                  <a:pt x="15" y="192"/>
                </a:cubicBezTo>
                <a:cubicBezTo>
                  <a:pt x="13" y="193"/>
                  <a:pt x="12" y="194"/>
                  <a:pt x="12" y="196"/>
                </a:cubicBezTo>
                <a:cubicBezTo>
                  <a:pt x="11" y="198"/>
                  <a:pt x="11" y="201"/>
                  <a:pt x="11" y="205"/>
                </a:cubicBezTo>
                <a:cubicBezTo>
                  <a:pt x="11" y="207"/>
                  <a:pt x="11" y="210"/>
                  <a:pt x="11" y="213"/>
                </a:cubicBezTo>
                <a:close/>
                <a:moveTo>
                  <a:pt x="81" y="205"/>
                </a:moveTo>
                <a:cubicBezTo>
                  <a:pt x="81" y="188"/>
                  <a:pt x="87" y="174"/>
                  <a:pt x="99" y="163"/>
                </a:cubicBezTo>
                <a:cubicBezTo>
                  <a:pt x="110" y="151"/>
                  <a:pt x="124" y="145"/>
                  <a:pt x="141" y="145"/>
                </a:cubicBezTo>
                <a:cubicBezTo>
                  <a:pt x="157" y="145"/>
                  <a:pt x="171" y="151"/>
                  <a:pt x="182" y="163"/>
                </a:cubicBezTo>
                <a:cubicBezTo>
                  <a:pt x="194" y="174"/>
                  <a:pt x="200" y="188"/>
                  <a:pt x="200" y="205"/>
                </a:cubicBezTo>
                <a:cubicBezTo>
                  <a:pt x="200" y="221"/>
                  <a:pt x="194" y="235"/>
                  <a:pt x="182" y="246"/>
                </a:cubicBezTo>
                <a:cubicBezTo>
                  <a:pt x="171" y="258"/>
                  <a:pt x="157" y="264"/>
                  <a:pt x="141" y="264"/>
                </a:cubicBezTo>
                <a:cubicBezTo>
                  <a:pt x="124" y="264"/>
                  <a:pt x="110" y="258"/>
                  <a:pt x="99" y="246"/>
                </a:cubicBezTo>
                <a:cubicBezTo>
                  <a:pt x="87" y="235"/>
                  <a:pt x="81" y="221"/>
                  <a:pt x="81" y="205"/>
                </a:cubicBezTo>
                <a:close/>
                <a:moveTo>
                  <a:pt x="92" y="205"/>
                </a:moveTo>
                <a:cubicBezTo>
                  <a:pt x="92" y="218"/>
                  <a:pt x="97" y="230"/>
                  <a:pt x="106" y="239"/>
                </a:cubicBezTo>
                <a:cubicBezTo>
                  <a:pt x="116" y="248"/>
                  <a:pt x="127" y="253"/>
                  <a:pt x="141" y="253"/>
                </a:cubicBezTo>
                <a:cubicBezTo>
                  <a:pt x="154" y="253"/>
                  <a:pt x="166" y="248"/>
                  <a:pt x="175" y="239"/>
                </a:cubicBezTo>
                <a:cubicBezTo>
                  <a:pt x="184" y="230"/>
                  <a:pt x="189" y="218"/>
                  <a:pt x="189" y="205"/>
                </a:cubicBezTo>
                <a:cubicBezTo>
                  <a:pt x="189" y="191"/>
                  <a:pt x="184" y="180"/>
                  <a:pt x="175" y="170"/>
                </a:cubicBezTo>
                <a:cubicBezTo>
                  <a:pt x="166" y="161"/>
                  <a:pt x="154" y="156"/>
                  <a:pt x="141" y="156"/>
                </a:cubicBezTo>
                <a:cubicBezTo>
                  <a:pt x="127" y="156"/>
                  <a:pt x="116" y="161"/>
                  <a:pt x="106" y="170"/>
                </a:cubicBezTo>
                <a:cubicBezTo>
                  <a:pt x="97" y="180"/>
                  <a:pt x="92" y="191"/>
                  <a:pt x="92" y="205"/>
                </a:cubicBezTo>
                <a:close/>
                <a:moveTo>
                  <a:pt x="301" y="52"/>
                </a:moveTo>
                <a:cubicBezTo>
                  <a:pt x="302" y="50"/>
                  <a:pt x="302" y="49"/>
                  <a:pt x="302" y="48"/>
                </a:cubicBezTo>
                <a:cubicBezTo>
                  <a:pt x="296" y="29"/>
                  <a:pt x="296" y="29"/>
                  <a:pt x="296" y="29"/>
                </a:cubicBezTo>
                <a:cubicBezTo>
                  <a:pt x="294" y="23"/>
                  <a:pt x="295" y="19"/>
                  <a:pt x="300" y="16"/>
                </a:cubicBezTo>
                <a:cubicBezTo>
                  <a:pt x="311" y="9"/>
                  <a:pt x="311" y="9"/>
                  <a:pt x="311" y="9"/>
                </a:cubicBezTo>
                <a:cubicBezTo>
                  <a:pt x="317" y="6"/>
                  <a:pt x="321" y="7"/>
                  <a:pt x="325" y="11"/>
                </a:cubicBezTo>
                <a:cubicBezTo>
                  <a:pt x="339" y="25"/>
                  <a:pt x="339" y="25"/>
                  <a:pt x="339" y="25"/>
                </a:cubicBezTo>
                <a:cubicBezTo>
                  <a:pt x="340" y="26"/>
                  <a:pt x="341" y="27"/>
                  <a:pt x="342" y="27"/>
                </a:cubicBezTo>
                <a:cubicBezTo>
                  <a:pt x="349" y="25"/>
                  <a:pt x="349" y="25"/>
                  <a:pt x="349" y="25"/>
                </a:cubicBezTo>
                <a:cubicBezTo>
                  <a:pt x="350" y="25"/>
                  <a:pt x="351" y="25"/>
                  <a:pt x="352" y="24"/>
                </a:cubicBezTo>
                <a:cubicBezTo>
                  <a:pt x="361" y="6"/>
                  <a:pt x="361" y="6"/>
                  <a:pt x="361" y="6"/>
                </a:cubicBezTo>
                <a:cubicBezTo>
                  <a:pt x="363" y="2"/>
                  <a:pt x="367" y="0"/>
                  <a:pt x="373" y="0"/>
                </a:cubicBezTo>
                <a:cubicBezTo>
                  <a:pt x="373" y="0"/>
                  <a:pt x="373" y="0"/>
                  <a:pt x="374" y="0"/>
                </a:cubicBezTo>
                <a:cubicBezTo>
                  <a:pt x="381" y="1"/>
                  <a:pt x="381" y="1"/>
                  <a:pt x="381" y="1"/>
                </a:cubicBezTo>
                <a:cubicBezTo>
                  <a:pt x="383" y="2"/>
                  <a:pt x="385" y="3"/>
                  <a:pt x="387" y="3"/>
                </a:cubicBezTo>
                <a:cubicBezTo>
                  <a:pt x="392" y="5"/>
                  <a:pt x="395" y="9"/>
                  <a:pt x="395" y="14"/>
                </a:cubicBezTo>
                <a:cubicBezTo>
                  <a:pt x="395" y="34"/>
                  <a:pt x="395" y="34"/>
                  <a:pt x="395" y="34"/>
                </a:cubicBezTo>
                <a:cubicBezTo>
                  <a:pt x="395" y="35"/>
                  <a:pt x="395" y="37"/>
                  <a:pt x="396" y="37"/>
                </a:cubicBezTo>
                <a:cubicBezTo>
                  <a:pt x="402" y="41"/>
                  <a:pt x="402" y="41"/>
                  <a:pt x="402" y="41"/>
                </a:cubicBezTo>
                <a:cubicBezTo>
                  <a:pt x="402" y="42"/>
                  <a:pt x="403" y="42"/>
                  <a:pt x="404" y="42"/>
                </a:cubicBezTo>
                <a:cubicBezTo>
                  <a:pt x="424" y="36"/>
                  <a:pt x="424" y="36"/>
                  <a:pt x="424" y="36"/>
                </a:cubicBezTo>
                <a:cubicBezTo>
                  <a:pt x="430" y="34"/>
                  <a:pt x="434" y="36"/>
                  <a:pt x="437" y="41"/>
                </a:cubicBezTo>
                <a:cubicBezTo>
                  <a:pt x="444" y="52"/>
                  <a:pt x="444" y="52"/>
                  <a:pt x="444" y="52"/>
                </a:cubicBezTo>
                <a:cubicBezTo>
                  <a:pt x="447" y="57"/>
                  <a:pt x="446" y="62"/>
                  <a:pt x="442" y="66"/>
                </a:cubicBezTo>
                <a:cubicBezTo>
                  <a:pt x="428" y="80"/>
                  <a:pt x="428" y="80"/>
                  <a:pt x="428" y="80"/>
                </a:cubicBezTo>
                <a:cubicBezTo>
                  <a:pt x="427" y="81"/>
                  <a:pt x="426" y="82"/>
                  <a:pt x="426" y="83"/>
                </a:cubicBezTo>
                <a:cubicBezTo>
                  <a:pt x="428" y="89"/>
                  <a:pt x="428" y="89"/>
                  <a:pt x="428" y="89"/>
                </a:cubicBezTo>
                <a:cubicBezTo>
                  <a:pt x="428" y="91"/>
                  <a:pt x="428" y="92"/>
                  <a:pt x="429" y="93"/>
                </a:cubicBezTo>
                <a:cubicBezTo>
                  <a:pt x="447" y="101"/>
                  <a:pt x="447" y="101"/>
                  <a:pt x="447" y="101"/>
                </a:cubicBezTo>
                <a:cubicBezTo>
                  <a:pt x="452" y="104"/>
                  <a:pt x="454" y="108"/>
                  <a:pt x="453" y="114"/>
                </a:cubicBezTo>
                <a:cubicBezTo>
                  <a:pt x="452" y="121"/>
                  <a:pt x="452" y="121"/>
                  <a:pt x="452" y="121"/>
                </a:cubicBezTo>
                <a:cubicBezTo>
                  <a:pt x="451" y="123"/>
                  <a:pt x="450" y="125"/>
                  <a:pt x="450" y="127"/>
                </a:cubicBezTo>
                <a:cubicBezTo>
                  <a:pt x="448" y="132"/>
                  <a:pt x="444" y="135"/>
                  <a:pt x="439" y="135"/>
                </a:cubicBezTo>
                <a:cubicBezTo>
                  <a:pt x="419" y="135"/>
                  <a:pt x="419" y="135"/>
                  <a:pt x="419" y="135"/>
                </a:cubicBezTo>
                <a:cubicBezTo>
                  <a:pt x="418" y="135"/>
                  <a:pt x="417" y="136"/>
                  <a:pt x="416" y="137"/>
                </a:cubicBezTo>
                <a:cubicBezTo>
                  <a:pt x="412" y="142"/>
                  <a:pt x="412" y="142"/>
                  <a:pt x="412" y="142"/>
                </a:cubicBezTo>
                <a:cubicBezTo>
                  <a:pt x="411" y="143"/>
                  <a:pt x="410" y="144"/>
                  <a:pt x="411" y="145"/>
                </a:cubicBezTo>
                <a:cubicBezTo>
                  <a:pt x="417" y="164"/>
                  <a:pt x="417" y="164"/>
                  <a:pt x="417" y="164"/>
                </a:cubicBezTo>
                <a:cubicBezTo>
                  <a:pt x="419" y="170"/>
                  <a:pt x="417" y="174"/>
                  <a:pt x="412" y="178"/>
                </a:cubicBezTo>
                <a:cubicBezTo>
                  <a:pt x="402" y="184"/>
                  <a:pt x="402" y="184"/>
                  <a:pt x="402" y="184"/>
                </a:cubicBezTo>
                <a:cubicBezTo>
                  <a:pt x="396" y="187"/>
                  <a:pt x="391" y="186"/>
                  <a:pt x="387" y="182"/>
                </a:cubicBezTo>
                <a:cubicBezTo>
                  <a:pt x="373" y="168"/>
                  <a:pt x="373" y="168"/>
                  <a:pt x="373" y="168"/>
                </a:cubicBezTo>
                <a:cubicBezTo>
                  <a:pt x="373" y="167"/>
                  <a:pt x="372" y="167"/>
                  <a:pt x="370" y="167"/>
                </a:cubicBezTo>
                <a:cubicBezTo>
                  <a:pt x="364" y="168"/>
                  <a:pt x="364" y="168"/>
                  <a:pt x="364" y="168"/>
                </a:cubicBezTo>
                <a:cubicBezTo>
                  <a:pt x="362" y="168"/>
                  <a:pt x="361" y="169"/>
                  <a:pt x="360" y="170"/>
                </a:cubicBezTo>
                <a:cubicBezTo>
                  <a:pt x="352" y="188"/>
                  <a:pt x="352" y="188"/>
                  <a:pt x="352" y="188"/>
                </a:cubicBezTo>
                <a:cubicBezTo>
                  <a:pt x="349" y="192"/>
                  <a:pt x="346" y="194"/>
                  <a:pt x="340" y="194"/>
                </a:cubicBezTo>
                <a:cubicBezTo>
                  <a:pt x="340" y="194"/>
                  <a:pt x="339" y="194"/>
                  <a:pt x="339" y="194"/>
                </a:cubicBezTo>
                <a:cubicBezTo>
                  <a:pt x="332" y="192"/>
                  <a:pt x="332" y="192"/>
                  <a:pt x="332" y="192"/>
                </a:cubicBezTo>
                <a:cubicBezTo>
                  <a:pt x="330" y="192"/>
                  <a:pt x="328" y="191"/>
                  <a:pt x="326" y="190"/>
                </a:cubicBezTo>
                <a:cubicBezTo>
                  <a:pt x="321" y="189"/>
                  <a:pt x="318" y="185"/>
                  <a:pt x="318" y="179"/>
                </a:cubicBezTo>
                <a:cubicBezTo>
                  <a:pt x="318" y="159"/>
                  <a:pt x="318" y="159"/>
                  <a:pt x="318" y="159"/>
                </a:cubicBezTo>
                <a:cubicBezTo>
                  <a:pt x="318" y="158"/>
                  <a:pt x="317" y="157"/>
                  <a:pt x="317" y="156"/>
                </a:cubicBezTo>
                <a:cubicBezTo>
                  <a:pt x="311" y="152"/>
                  <a:pt x="311" y="152"/>
                  <a:pt x="311" y="152"/>
                </a:cubicBezTo>
                <a:cubicBezTo>
                  <a:pt x="310" y="152"/>
                  <a:pt x="309" y="151"/>
                  <a:pt x="308" y="151"/>
                </a:cubicBezTo>
                <a:cubicBezTo>
                  <a:pt x="289" y="157"/>
                  <a:pt x="289" y="157"/>
                  <a:pt x="289" y="157"/>
                </a:cubicBezTo>
                <a:cubicBezTo>
                  <a:pt x="283" y="159"/>
                  <a:pt x="279" y="158"/>
                  <a:pt x="275" y="153"/>
                </a:cubicBezTo>
                <a:cubicBezTo>
                  <a:pt x="269" y="142"/>
                  <a:pt x="269" y="142"/>
                  <a:pt x="269" y="142"/>
                </a:cubicBezTo>
                <a:cubicBezTo>
                  <a:pt x="266" y="137"/>
                  <a:pt x="267" y="132"/>
                  <a:pt x="271" y="128"/>
                </a:cubicBezTo>
                <a:cubicBezTo>
                  <a:pt x="285" y="114"/>
                  <a:pt x="285" y="114"/>
                  <a:pt x="285" y="114"/>
                </a:cubicBezTo>
                <a:cubicBezTo>
                  <a:pt x="286" y="113"/>
                  <a:pt x="286" y="112"/>
                  <a:pt x="286" y="111"/>
                </a:cubicBezTo>
                <a:cubicBezTo>
                  <a:pt x="285" y="104"/>
                  <a:pt x="285" y="104"/>
                  <a:pt x="285" y="104"/>
                </a:cubicBezTo>
                <a:cubicBezTo>
                  <a:pt x="285" y="103"/>
                  <a:pt x="284" y="102"/>
                  <a:pt x="284" y="101"/>
                </a:cubicBezTo>
                <a:cubicBezTo>
                  <a:pt x="265" y="92"/>
                  <a:pt x="265" y="92"/>
                  <a:pt x="265" y="92"/>
                </a:cubicBezTo>
                <a:cubicBezTo>
                  <a:pt x="260" y="89"/>
                  <a:pt x="258" y="85"/>
                  <a:pt x="259" y="79"/>
                </a:cubicBezTo>
                <a:cubicBezTo>
                  <a:pt x="261" y="72"/>
                  <a:pt x="261" y="72"/>
                  <a:pt x="261" y="72"/>
                </a:cubicBezTo>
                <a:cubicBezTo>
                  <a:pt x="261" y="70"/>
                  <a:pt x="262" y="68"/>
                  <a:pt x="263" y="66"/>
                </a:cubicBezTo>
                <a:cubicBezTo>
                  <a:pt x="264" y="61"/>
                  <a:pt x="268" y="58"/>
                  <a:pt x="274" y="58"/>
                </a:cubicBezTo>
                <a:cubicBezTo>
                  <a:pt x="294" y="58"/>
                  <a:pt x="294" y="58"/>
                  <a:pt x="294" y="58"/>
                </a:cubicBezTo>
                <a:cubicBezTo>
                  <a:pt x="295" y="58"/>
                  <a:pt x="296" y="58"/>
                  <a:pt x="297" y="57"/>
                </a:cubicBezTo>
                <a:lnTo>
                  <a:pt x="301" y="52"/>
                </a:lnTo>
                <a:close/>
                <a:moveTo>
                  <a:pt x="294" y="69"/>
                </a:moveTo>
                <a:cubicBezTo>
                  <a:pt x="274" y="69"/>
                  <a:pt x="274" y="69"/>
                  <a:pt x="274" y="69"/>
                </a:cubicBezTo>
                <a:cubicBezTo>
                  <a:pt x="273" y="69"/>
                  <a:pt x="273" y="69"/>
                  <a:pt x="273" y="70"/>
                </a:cubicBezTo>
                <a:cubicBezTo>
                  <a:pt x="272" y="71"/>
                  <a:pt x="272" y="73"/>
                  <a:pt x="271" y="75"/>
                </a:cubicBezTo>
                <a:cubicBezTo>
                  <a:pt x="270" y="78"/>
                  <a:pt x="270" y="80"/>
                  <a:pt x="270" y="81"/>
                </a:cubicBezTo>
                <a:cubicBezTo>
                  <a:pt x="270" y="81"/>
                  <a:pt x="270" y="82"/>
                  <a:pt x="271" y="82"/>
                </a:cubicBezTo>
                <a:cubicBezTo>
                  <a:pt x="288" y="91"/>
                  <a:pt x="288" y="91"/>
                  <a:pt x="288" y="91"/>
                </a:cubicBezTo>
                <a:cubicBezTo>
                  <a:pt x="293" y="94"/>
                  <a:pt x="295" y="97"/>
                  <a:pt x="296" y="103"/>
                </a:cubicBezTo>
                <a:cubicBezTo>
                  <a:pt x="297" y="109"/>
                  <a:pt x="297" y="109"/>
                  <a:pt x="297" y="109"/>
                </a:cubicBezTo>
                <a:cubicBezTo>
                  <a:pt x="298" y="114"/>
                  <a:pt x="297" y="118"/>
                  <a:pt x="293" y="122"/>
                </a:cubicBezTo>
                <a:cubicBezTo>
                  <a:pt x="279" y="135"/>
                  <a:pt x="279" y="135"/>
                  <a:pt x="279" y="135"/>
                </a:cubicBezTo>
                <a:cubicBezTo>
                  <a:pt x="278" y="136"/>
                  <a:pt x="278" y="136"/>
                  <a:pt x="278" y="137"/>
                </a:cubicBezTo>
                <a:cubicBezTo>
                  <a:pt x="284" y="147"/>
                  <a:pt x="284" y="147"/>
                  <a:pt x="284" y="147"/>
                </a:cubicBezTo>
                <a:cubicBezTo>
                  <a:pt x="285" y="147"/>
                  <a:pt x="285" y="147"/>
                  <a:pt x="285" y="147"/>
                </a:cubicBezTo>
                <a:cubicBezTo>
                  <a:pt x="286" y="147"/>
                  <a:pt x="286" y="147"/>
                  <a:pt x="286" y="147"/>
                </a:cubicBezTo>
                <a:cubicBezTo>
                  <a:pt x="304" y="141"/>
                  <a:pt x="304" y="141"/>
                  <a:pt x="304" y="141"/>
                </a:cubicBezTo>
                <a:cubicBezTo>
                  <a:pt x="306" y="141"/>
                  <a:pt x="307" y="141"/>
                  <a:pt x="308" y="141"/>
                </a:cubicBezTo>
                <a:cubicBezTo>
                  <a:pt x="312" y="141"/>
                  <a:pt x="315" y="142"/>
                  <a:pt x="318" y="144"/>
                </a:cubicBezTo>
                <a:cubicBezTo>
                  <a:pt x="323" y="147"/>
                  <a:pt x="323" y="147"/>
                  <a:pt x="323" y="147"/>
                </a:cubicBezTo>
                <a:cubicBezTo>
                  <a:pt x="327" y="150"/>
                  <a:pt x="329" y="154"/>
                  <a:pt x="329" y="159"/>
                </a:cubicBezTo>
                <a:cubicBezTo>
                  <a:pt x="329" y="179"/>
                  <a:pt x="329" y="179"/>
                  <a:pt x="329" y="179"/>
                </a:cubicBezTo>
                <a:cubicBezTo>
                  <a:pt x="329" y="180"/>
                  <a:pt x="329" y="180"/>
                  <a:pt x="329" y="180"/>
                </a:cubicBezTo>
                <a:cubicBezTo>
                  <a:pt x="330" y="181"/>
                  <a:pt x="332" y="181"/>
                  <a:pt x="335" y="182"/>
                </a:cubicBezTo>
                <a:cubicBezTo>
                  <a:pt x="338" y="183"/>
                  <a:pt x="340" y="183"/>
                  <a:pt x="340" y="183"/>
                </a:cubicBezTo>
                <a:cubicBezTo>
                  <a:pt x="341" y="183"/>
                  <a:pt x="342" y="183"/>
                  <a:pt x="342" y="182"/>
                </a:cubicBezTo>
                <a:cubicBezTo>
                  <a:pt x="351" y="165"/>
                  <a:pt x="351" y="165"/>
                  <a:pt x="351" y="165"/>
                </a:cubicBezTo>
                <a:cubicBezTo>
                  <a:pt x="353" y="160"/>
                  <a:pt x="357" y="158"/>
                  <a:pt x="362" y="157"/>
                </a:cubicBezTo>
                <a:cubicBezTo>
                  <a:pt x="368" y="156"/>
                  <a:pt x="368" y="156"/>
                  <a:pt x="368" y="156"/>
                </a:cubicBezTo>
                <a:cubicBezTo>
                  <a:pt x="369" y="156"/>
                  <a:pt x="370" y="156"/>
                  <a:pt x="370" y="156"/>
                </a:cubicBezTo>
                <a:cubicBezTo>
                  <a:pt x="375" y="156"/>
                  <a:pt x="379" y="157"/>
                  <a:pt x="381" y="160"/>
                </a:cubicBezTo>
                <a:cubicBezTo>
                  <a:pt x="395" y="174"/>
                  <a:pt x="395" y="174"/>
                  <a:pt x="395" y="174"/>
                </a:cubicBezTo>
                <a:cubicBezTo>
                  <a:pt x="396" y="175"/>
                  <a:pt x="396" y="175"/>
                  <a:pt x="396" y="175"/>
                </a:cubicBezTo>
                <a:cubicBezTo>
                  <a:pt x="406" y="169"/>
                  <a:pt x="406" y="169"/>
                  <a:pt x="406" y="169"/>
                </a:cubicBezTo>
                <a:cubicBezTo>
                  <a:pt x="406" y="168"/>
                  <a:pt x="406" y="168"/>
                  <a:pt x="406" y="168"/>
                </a:cubicBezTo>
                <a:cubicBezTo>
                  <a:pt x="407" y="168"/>
                  <a:pt x="407" y="168"/>
                  <a:pt x="407" y="168"/>
                </a:cubicBezTo>
                <a:cubicBezTo>
                  <a:pt x="401" y="149"/>
                  <a:pt x="401" y="149"/>
                  <a:pt x="401" y="149"/>
                </a:cubicBezTo>
                <a:cubicBezTo>
                  <a:pt x="399" y="144"/>
                  <a:pt x="400" y="139"/>
                  <a:pt x="404" y="135"/>
                </a:cubicBezTo>
                <a:cubicBezTo>
                  <a:pt x="407" y="130"/>
                  <a:pt x="407" y="130"/>
                  <a:pt x="407" y="130"/>
                </a:cubicBezTo>
                <a:cubicBezTo>
                  <a:pt x="410" y="126"/>
                  <a:pt x="413" y="124"/>
                  <a:pt x="418" y="124"/>
                </a:cubicBezTo>
                <a:cubicBezTo>
                  <a:pt x="439" y="124"/>
                  <a:pt x="439" y="124"/>
                  <a:pt x="439" y="124"/>
                </a:cubicBezTo>
                <a:cubicBezTo>
                  <a:pt x="439" y="124"/>
                  <a:pt x="440" y="124"/>
                  <a:pt x="440" y="124"/>
                </a:cubicBezTo>
                <a:cubicBezTo>
                  <a:pt x="440" y="123"/>
                  <a:pt x="441" y="121"/>
                  <a:pt x="442" y="118"/>
                </a:cubicBezTo>
                <a:cubicBezTo>
                  <a:pt x="442" y="115"/>
                  <a:pt x="443" y="113"/>
                  <a:pt x="443" y="113"/>
                </a:cubicBezTo>
                <a:cubicBezTo>
                  <a:pt x="443" y="112"/>
                  <a:pt x="442" y="112"/>
                  <a:pt x="442" y="112"/>
                </a:cubicBezTo>
                <a:cubicBezTo>
                  <a:pt x="424" y="102"/>
                  <a:pt x="424" y="102"/>
                  <a:pt x="424" y="102"/>
                </a:cubicBezTo>
                <a:cubicBezTo>
                  <a:pt x="420" y="100"/>
                  <a:pt x="417" y="96"/>
                  <a:pt x="417" y="91"/>
                </a:cubicBezTo>
                <a:cubicBezTo>
                  <a:pt x="416" y="85"/>
                  <a:pt x="416" y="85"/>
                  <a:pt x="416" y="85"/>
                </a:cubicBezTo>
                <a:cubicBezTo>
                  <a:pt x="415" y="80"/>
                  <a:pt x="416" y="75"/>
                  <a:pt x="420" y="72"/>
                </a:cubicBezTo>
                <a:cubicBezTo>
                  <a:pt x="434" y="58"/>
                  <a:pt x="434" y="58"/>
                  <a:pt x="434" y="58"/>
                </a:cubicBezTo>
                <a:cubicBezTo>
                  <a:pt x="434" y="58"/>
                  <a:pt x="435" y="57"/>
                  <a:pt x="435" y="57"/>
                </a:cubicBezTo>
                <a:cubicBezTo>
                  <a:pt x="428" y="47"/>
                  <a:pt x="428" y="47"/>
                  <a:pt x="428" y="47"/>
                </a:cubicBezTo>
                <a:cubicBezTo>
                  <a:pt x="428" y="47"/>
                  <a:pt x="428" y="47"/>
                  <a:pt x="428" y="47"/>
                </a:cubicBezTo>
                <a:cubicBezTo>
                  <a:pt x="427" y="46"/>
                  <a:pt x="427" y="46"/>
                  <a:pt x="427" y="46"/>
                </a:cubicBezTo>
                <a:cubicBezTo>
                  <a:pt x="408" y="52"/>
                  <a:pt x="408" y="52"/>
                  <a:pt x="408" y="52"/>
                </a:cubicBezTo>
                <a:cubicBezTo>
                  <a:pt x="403" y="54"/>
                  <a:pt x="399" y="53"/>
                  <a:pt x="395" y="50"/>
                </a:cubicBezTo>
                <a:cubicBezTo>
                  <a:pt x="390" y="46"/>
                  <a:pt x="390" y="46"/>
                  <a:pt x="390" y="46"/>
                </a:cubicBezTo>
                <a:cubicBezTo>
                  <a:pt x="386" y="43"/>
                  <a:pt x="384" y="39"/>
                  <a:pt x="384" y="34"/>
                </a:cubicBezTo>
                <a:cubicBezTo>
                  <a:pt x="384" y="14"/>
                  <a:pt x="384" y="14"/>
                  <a:pt x="384" y="14"/>
                </a:cubicBezTo>
                <a:cubicBezTo>
                  <a:pt x="384" y="14"/>
                  <a:pt x="384" y="13"/>
                  <a:pt x="383" y="13"/>
                </a:cubicBezTo>
                <a:cubicBezTo>
                  <a:pt x="382" y="13"/>
                  <a:pt x="380" y="12"/>
                  <a:pt x="378" y="11"/>
                </a:cubicBezTo>
                <a:cubicBezTo>
                  <a:pt x="375" y="11"/>
                  <a:pt x="373" y="10"/>
                  <a:pt x="373" y="10"/>
                </a:cubicBezTo>
                <a:cubicBezTo>
                  <a:pt x="372" y="10"/>
                  <a:pt x="371" y="11"/>
                  <a:pt x="371" y="11"/>
                </a:cubicBezTo>
                <a:cubicBezTo>
                  <a:pt x="362" y="29"/>
                  <a:pt x="362" y="29"/>
                  <a:pt x="362" y="29"/>
                </a:cubicBezTo>
                <a:cubicBezTo>
                  <a:pt x="359" y="33"/>
                  <a:pt x="356" y="36"/>
                  <a:pt x="350" y="36"/>
                </a:cubicBezTo>
                <a:cubicBezTo>
                  <a:pt x="344" y="37"/>
                  <a:pt x="344" y="37"/>
                  <a:pt x="344" y="37"/>
                </a:cubicBezTo>
                <a:cubicBezTo>
                  <a:pt x="344" y="37"/>
                  <a:pt x="343" y="37"/>
                  <a:pt x="342" y="37"/>
                </a:cubicBezTo>
                <a:cubicBezTo>
                  <a:pt x="338" y="37"/>
                  <a:pt x="334" y="36"/>
                  <a:pt x="331" y="33"/>
                </a:cubicBezTo>
                <a:cubicBezTo>
                  <a:pt x="318" y="19"/>
                  <a:pt x="318" y="19"/>
                  <a:pt x="318" y="19"/>
                </a:cubicBezTo>
                <a:cubicBezTo>
                  <a:pt x="317" y="19"/>
                  <a:pt x="317" y="19"/>
                  <a:pt x="317" y="19"/>
                </a:cubicBezTo>
                <a:cubicBezTo>
                  <a:pt x="306" y="25"/>
                  <a:pt x="306" y="25"/>
                  <a:pt x="306" y="25"/>
                </a:cubicBezTo>
                <a:cubicBezTo>
                  <a:pt x="306" y="25"/>
                  <a:pt x="306" y="25"/>
                  <a:pt x="306" y="25"/>
                </a:cubicBezTo>
                <a:cubicBezTo>
                  <a:pt x="306" y="26"/>
                  <a:pt x="306" y="26"/>
                  <a:pt x="306" y="26"/>
                </a:cubicBezTo>
                <a:cubicBezTo>
                  <a:pt x="312" y="45"/>
                  <a:pt x="312" y="45"/>
                  <a:pt x="312" y="45"/>
                </a:cubicBezTo>
                <a:cubicBezTo>
                  <a:pt x="314" y="50"/>
                  <a:pt x="313" y="54"/>
                  <a:pt x="309" y="58"/>
                </a:cubicBezTo>
                <a:cubicBezTo>
                  <a:pt x="306" y="63"/>
                  <a:pt x="306" y="63"/>
                  <a:pt x="306" y="63"/>
                </a:cubicBezTo>
                <a:cubicBezTo>
                  <a:pt x="303" y="67"/>
                  <a:pt x="299" y="69"/>
                  <a:pt x="294" y="69"/>
                </a:cubicBezTo>
                <a:close/>
                <a:moveTo>
                  <a:pt x="324" y="97"/>
                </a:moveTo>
                <a:cubicBezTo>
                  <a:pt x="324" y="88"/>
                  <a:pt x="327" y="80"/>
                  <a:pt x="333" y="74"/>
                </a:cubicBezTo>
                <a:cubicBezTo>
                  <a:pt x="340" y="68"/>
                  <a:pt x="347" y="64"/>
                  <a:pt x="356" y="64"/>
                </a:cubicBezTo>
                <a:cubicBezTo>
                  <a:pt x="365" y="64"/>
                  <a:pt x="373" y="68"/>
                  <a:pt x="379" y="74"/>
                </a:cubicBezTo>
                <a:cubicBezTo>
                  <a:pt x="386" y="80"/>
                  <a:pt x="389" y="88"/>
                  <a:pt x="389" y="97"/>
                </a:cubicBezTo>
                <a:cubicBezTo>
                  <a:pt x="389" y="106"/>
                  <a:pt x="386" y="113"/>
                  <a:pt x="379" y="120"/>
                </a:cubicBezTo>
                <a:cubicBezTo>
                  <a:pt x="373" y="126"/>
                  <a:pt x="365" y="129"/>
                  <a:pt x="356" y="129"/>
                </a:cubicBezTo>
                <a:cubicBezTo>
                  <a:pt x="347" y="129"/>
                  <a:pt x="340" y="126"/>
                  <a:pt x="333" y="120"/>
                </a:cubicBezTo>
                <a:cubicBezTo>
                  <a:pt x="327" y="113"/>
                  <a:pt x="324" y="106"/>
                  <a:pt x="324" y="97"/>
                </a:cubicBezTo>
                <a:close/>
                <a:moveTo>
                  <a:pt x="335" y="97"/>
                </a:moveTo>
                <a:cubicBezTo>
                  <a:pt x="335" y="103"/>
                  <a:pt x="337" y="108"/>
                  <a:pt x="341" y="112"/>
                </a:cubicBezTo>
                <a:cubicBezTo>
                  <a:pt x="345" y="116"/>
                  <a:pt x="350" y="118"/>
                  <a:pt x="356" y="118"/>
                </a:cubicBezTo>
                <a:cubicBezTo>
                  <a:pt x="362" y="118"/>
                  <a:pt x="367" y="116"/>
                  <a:pt x="372" y="112"/>
                </a:cubicBezTo>
                <a:cubicBezTo>
                  <a:pt x="376" y="108"/>
                  <a:pt x="378" y="103"/>
                  <a:pt x="378" y="97"/>
                </a:cubicBezTo>
                <a:cubicBezTo>
                  <a:pt x="378" y="91"/>
                  <a:pt x="376" y="86"/>
                  <a:pt x="372" y="82"/>
                </a:cubicBezTo>
                <a:cubicBezTo>
                  <a:pt x="367" y="77"/>
                  <a:pt x="362" y="75"/>
                  <a:pt x="356" y="75"/>
                </a:cubicBezTo>
                <a:cubicBezTo>
                  <a:pt x="350" y="75"/>
                  <a:pt x="345" y="77"/>
                  <a:pt x="341" y="82"/>
                </a:cubicBezTo>
                <a:cubicBezTo>
                  <a:pt x="337" y="86"/>
                  <a:pt x="335" y="91"/>
                  <a:pt x="335" y="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defTabSz="914377"/>
            <a:endParaRPr lang="en-US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" name="Rounded Rectangle 10">
            <a:extLst>
              <a:ext uri="{FF2B5EF4-FFF2-40B4-BE49-F238E27FC236}">
                <a16:creationId xmlns:a16="http://schemas.microsoft.com/office/drawing/2014/main" id="{7665F851-E979-43D1-8457-27C2E69A4517}"/>
              </a:ext>
            </a:extLst>
          </p:cNvPr>
          <p:cNvSpPr/>
          <p:nvPr/>
        </p:nvSpPr>
        <p:spPr>
          <a:xfrm>
            <a:off x="1691816" y="4815229"/>
            <a:ext cx="730847" cy="728906"/>
          </a:xfrm>
          <a:prstGeom prst="roundRect">
            <a:avLst>
              <a:gd name="adj" fmla="val 50000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en-JM" sz="2000" dirty="0">
              <a:solidFill>
                <a:prstClr val="white"/>
              </a:solidFill>
              <a:latin typeface="Open Sans"/>
              <a:cs typeface="Open Sans"/>
            </a:endParaRPr>
          </a:p>
        </p:txBody>
      </p:sp>
      <p:sp>
        <p:nvSpPr>
          <p:cNvPr id="31" name="Freeform 62">
            <a:extLst>
              <a:ext uri="{FF2B5EF4-FFF2-40B4-BE49-F238E27FC236}">
                <a16:creationId xmlns:a16="http://schemas.microsoft.com/office/drawing/2014/main" id="{F58F1DAB-8544-4230-A874-CE63634DB21D}"/>
              </a:ext>
            </a:extLst>
          </p:cNvPr>
          <p:cNvSpPr>
            <a:spLocks noEditPoints="1"/>
          </p:cNvSpPr>
          <p:nvPr/>
        </p:nvSpPr>
        <p:spPr bwMode="auto">
          <a:xfrm>
            <a:off x="1843591" y="4995362"/>
            <a:ext cx="467784" cy="357717"/>
          </a:xfrm>
          <a:custGeom>
            <a:avLst/>
            <a:gdLst>
              <a:gd name="T0" fmla="*/ 444 w 453"/>
              <a:gd name="T1" fmla="*/ 56 h 345"/>
              <a:gd name="T2" fmla="*/ 408 w 453"/>
              <a:gd name="T3" fmla="*/ 62 h 345"/>
              <a:gd name="T4" fmla="*/ 324 w 453"/>
              <a:gd name="T5" fmla="*/ 238 h 345"/>
              <a:gd name="T6" fmla="*/ 291 w 453"/>
              <a:gd name="T7" fmla="*/ 270 h 345"/>
              <a:gd name="T8" fmla="*/ 259 w 453"/>
              <a:gd name="T9" fmla="*/ 238 h 345"/>
              <a:gd name="T10" fmla="*/ 164 w 453"/>
              <a:gd name="T11" fmla="*/ 163 h 345"/>
              <a:gd name="T12" fmla="*/ 128 w 453"/>
              <a:gd name="T13" fmla="*/ 171 h 345"/>
              <a:gd name="T14" fmla="*/ 65 w 453"/>
              <a:gd name="T15" fmla="*/ 313 h 345"/>
              <a:gd name="T16" fmla="*/ 32 w 453"/>
              <a:gd name="T17" fmla="*/ 345 h 345"/>
              <a:gd name="T18" fmla="*/ 0 w 453"/>
              <a:gd name="T19" fmla="*/ 313 h 345"/>
              <a:gd name="T20" fmla="*/ 32 w 453"/>
              <a:gd name="T21" fmla="*/ 281 h 345"/>
              <a:gd name="T22" fmla="*/ 119 w 453"/>
              <a:gd name="T23" fmla="*/ 165 h 345"/>
              <a:gd name="T24" fmla="*/ 117 w 453"/>
              <a:gd name="T25" fmla="*/ 118 h 345"/>
              <a:gd name="T26" fmla="*/ 163 w 453"/>
              <a:gd name="T27" fmla="*/ 118 h 345"/>
              <a:gd name="T28" fmla="*/ 170 w 453"/>
              <a:gd name="T29" fmla="*/ 154 h 345"/>
              <a:gd name="T30" fmla="*/ 291 w 453"/>
              <a:gd name="T31" fmla="*/ 205 h 345"/>
              <a:gd name="T32" fmla="*/ 399 w 453"/>
              <a:gd name="T33" fmla="*/ 57 h 345"/>
              <a:gd name="T34" fmla="*/ 398 w 453"/>
              <a:gd name="T35" fmla="*/ 10 h 345"/>
              <a:gd name="T36" fmla="*/ 444 w 453"/>
              <a:gd name="T37" fmla="*/ 10 h 345"/>
              <a:gd name="T38" fmla="*/ 32 w 453"/>
              <a:gd name="T39" fmla="*/ 292 h 345"/>
              <a:gd name="T40" fmla="*/ 11 w 453"/>
              <a:gd name="T41" fmla="*/ 313 h 345"/>
              <a:gd name="T42" fmla="*/ 32 w 453"/>
              <a:gd name="T43" fmla="*/ 335 h 345"/>
              <a:gd name="T44" fmla="*/ 54 w 453"/>
              <a:gd name="T45" fmla="*/ 313 h 345"/>
              <a:gd name="T46" fmla="*/ 32 w 453"/>
              <a:gd name="T47" fmla="*/ 292 h 345"/>
              <a:gd name="T48" fmla="*/ 155 w 453"/>
              <a:gd name="T49" fmla="*/ 125 h 345"/>
              <a:gd name="T50" fmla="*/ 125 w 453"/>
              <a:gd name="T51" fmla="*/ 125 h 345"/>
              <a:gd name="T52" fmla="*/ 125 w 453"/>
              <a:gd name="T53" fmla="*/ 156 h 345"/>
              <a:gd name="T54" fmla="*/ 155 w 453"/>
              <a:gd name="T55" fmla="*/ 156 h 345"/>
              <a:gd name="T56" fmla="*/ 313 w 453"/>
              <a:gd name="T57" fmla="*/ 238 h 345"/>
              <a:gd name="T58" fmla="*/ 291 w 453"/>
              <a:gd name="T59" fmla="*/ 216 h 345"/>
              <a:gd name="T60" fmla="*/ 270 w 453"/>
              <a:gd name="T61" fmla="*/ 238 h 345"/>
              <a:gd name="T62" fmla="*/ 291 w 453"/>
              <a:gd name="T63" fmla="*/ 259 h 345"/>
              <a:gd name="T64" fmla="*/ 313 w 453"/>
              <a:gd name="T65" fmla="*/ 238 h 345"/>
              <a:gd name="T66" fmla="*/ 436 w 453"/>
              <a:gd name="T67" fmla="*/ 17 h 345"/>
              <a:gd name="T68" fmla="*/ 405 w 453"/>
              <a:gd name="T69" fmla="*/ 17 h 345"/>
              <a:gd name="T70" fmla="*/ 405 w 453"/>
              <a:gd name="T71" fmla="*/ 48 h 345"/>
              <a:gd name="T72" fmla="*/ 436 w 453"/>
              <a:gd name="T73" fmla="*/ 48 h 3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453" h="345">
                <a:moveTo>
                  <a:pt x="453" y="33"/>
                </a:moveTo>
                <a:cubicBezTo>
                  <a:pt x="453" y="42"/>
                  <a:pt x="450" y="49"/>
                  <a:pt x="444" y="56"/>
                </a:cubicBezTo>
                <a:cubicBezTo>
                  <a:pt x="437" y="62"/>
                  <a:pt x="430" y="65"/>
                  <a:pt x="421" y="65"/>
                </a:cubicBezTo>
                <a:cubicBezTo>
                  <a:pt x="417" y="65"/>
                  <a:pt x="413" y="64"/>
                  <a:pt x="408" y="62"/>
                </a:cubicBezTo>
                <a:cubicBezTo>
                  <a:pt x="313" y="214"/>
                  <a:pt x="313" y="214"/>
                  <a:pt x="313" y="214"/>
                </a:cubicBezTo>
                <a:cubicBezTo>
                  <a:pt x="320" y="220"/>
                  <a:pt x="324" y="228"/>
                  <a:pt x="324" y="238"/>
                </a:cubicBezTo>
                <a:cubicBezTo>
                  <a:pt x="324" y="247"/>
                  <a:pt x="320" y="254"/>
                  <a:pt x="314" y="261"/>
                </a:cubicBezTo>
                <a:cubicBezTo>
                  <a:pt x="308" y="267"/>
                  <a:pt x="300" y="270"/>
                  <a:pt x="291" y="270"/>
                </a:cubicBezTo>
                <a:cubicBezTo>
                  <a:pt x="282" y="270"/>
                  <a:pt x="275" y="267"/>
                  <a:pt x="268" y="261"/>
                </a:cubicBezTo>
                <a:cubicBezTo>
                  <a:pt x="262" y="254"/>
                  <a:pt x="259" y="247"/>
                  <a:pt x="259" y="238"/>
                </a:cubicBezTo>
                <a:cubicBezTo>
                  <a:pt x="259" y="233"/>
                  <a:pt x="260" y="229"/>
                  <a:pt x="261" y="225"/>
                </a:cubicBezTo>
                <a:cubicBezTo>
                  <a:pt x="164" y="163"/>
                  <a:pt x="164" y="163"/>
                  <a:pt x="164" y="163"/>
                </a:cubicBezTo>
                <a:cubicBezTo>
                  <a:pt x="157" y="170"/>
                  <a:pt x="150" y="173"/>
                  <a:pt x="140" y="173"/>
                </a:cubicBezTo>
                <a:cubicBezTo>
                  <a:pt x="136" y="173"/>
                  <a:pt x="132" y="172"/>
                  <a:pt x="128" y="171"/>
                </a:cubicBezTo>
                <a:cubicBezTo>
                  <a:pt x="54" y="289"/>
                  <a:pt x="54" y="289"/>
                  <a:pt x="54" y="289"/>
                </a:cubicBezTo>
                <a:cubicBezTo>
                  <a:pt x="61" y="296"/>
                  <a:pt x="65" y="304"/>
                  <a:pt x="65" y="313"/>
                </a:cubicBezTo>
                <a:cubicBezTo>
                  <a:pt x="65" y="322"/>
                  <a:pt x="61" y="330"/>
                  <a:pt x="55" y="336"/>
                </a:cubicBezTo>
                <a:cubicBezTo>
                  <a:pt x="49" y="342"/>
                  <a:pt x="41" y="345"/>
                  <a:pt x="32" y="345"/>
                </a:cubicBezTo>
                <a:cubicBezTo>
                  <a:pt x="23" y="345"/>
                  <a:pt x="16" y="342"/>
                  <a:pt x="9" y="336"/>
                </a:cubicBezTo>
                <a:cubicBezTo>
                  <a:pt x="3" y="330"/>
                  <a:pt x="0" y="322"/>
                  <a:pt x="0" y="313"/>
                </a:cubicBezTo>
                <a:cubicBezTo>
                  <a:pt x="0" y="304"/>
                  <a:pt x="3" y="296"/>
                  <a:pt x="9" y="290"/>
                </a:cubicBezTo>
                <a:cubicBezTo>
                  <a:pt x="16" y="284"/>
                  <a:pt x="23" y="281"/>
                  <a:pt x="32" y="281"/>
                </a:cubicBezTo>
                <a:cubicBezTo>
                  <a:pt x="37" y="281"/>
                  <a:pt x="41" y="282"/>
                  <a:pt x="44" y="283"/>
                </a:cubicBezTo>
                <a:cubicBezTo>
                  <a:pt x="119" y="165"/>
                  <a:pt x="119" y="165"/>
                  <a:pt x="119" y="165"/>
                </a:cubicBezTo>
                <a:cubicBezTo>
                  <a:pt x="112" y="159"/>
                  <a:pt x="108" y="150"/>
                  <a:pt x="108" y="141"/>
                </a:cubicBezTo>
                <a:cubicBezTo>
                  <a:pt x="108" y="132"/>
                  <a:pt x="111" y="124"/>
                  <a:pt x="117" y="118"/>
                </a:cubicBezTo>
                <a:cubicBezTo>
                  <a:pt x="124" y="111"/>
                  <a:pt x="131" y="108"/>
                  <a:pt x="140" y="108"/>
                </a:cubicBezTo>
                <a:cubicBezTo>
                  <a:pt x="149" y="108"/>
                  <a:pt x="157" y="111"/>
                  <a:pt x="163" y="118"/>
                </a:cubicBezTo>
                <a:cubicBezTo>
                  <a:pt x="169" y="124"/>
                  <a:pt x="173" y="132"/>
                  <a:pt x="173" y="141"/>
                </a:cubicBezTo>
                <a:cubicBezTo>
                  <a:pt x="173" y="145"/>
                  <a:pt x="172" y="150"/>
                  <a:pt x="170" y="154"/>
                </a:cubicBezTo>
                <a:cubicBezTo>
                  <a:pt x="268" y="215"/>
                  <a:pt x="268" y="215"/>
                  <a:pt x="268" y="215"/>
                </a:cubicBezTo>
                <a:cubicBezTo>
                  <a:pt x="274" y="209"/>
                  <a:pt x="282" y="205"/>
                  <a:pt x="291" y="205"/>
                </a:cubicBezTo>
                <a:cubicBezTo>
                  <a:pt x="296" y="205"/>
                  <a:pt x="300" y="206"/>
                  <a:pt x="304" y="208"/>
                </a:cubicBezTo>
                <a:cubicBezTo>
                  <a:pt x="399" y="57"/>
                  <a:pt x="399" y="57"/>
                  <a:pt x="399" y="57"/>
                </a:cubicBezTo>
                <a:cubicBezTo>
                  <a:pt x="392" y="50"/>
                  <a:pt x="388" y="42"/>
                  <a:pt x="388" y="33"/>
                </a:cubicBezTo>
                <a:cubicBezTo>
                  <a:pt x="388" y="24"/>
                  <a:pt x="391" y="16"/>
                  <a:pt x="398" y="10"/>
                </a:cubicBezTo>
                <a:cubicBezTo>
                  <a:pt x="404" y="3"/>
                  <a:pt x="412" y="0"/>
                  <a:pt x="421" y="0"/>
                </a:cubicBezTo>
                <a:cubicBezTo>
                  <a:pt x="430" y="0"/>
                  <a:pt x="437" y="3"/>
                  <a:pt x="444" y="10"/>
                </a:cubicBezTo>
                <a:cubicBezTo>
                  <a:pt x="450" y="16"/>
                  <a:pt x="453" y="24"/>
                  <a:pt x="453" y="33"/>
                </a:cubicBezTo>
                <a:close/>
                <a:moveTo>
                  <a:pt x="32" y="292"/>
                </a:moveTo>
                <a:cubicBezTo>
                  <a:pt x="26" y="292"/>
                  <a:pt x="21" y="294"/>
                  <a:pt x="17" y="298"/>
                </a:cubicBezTo>
                <a:cubicBezTo>
                  <a:pt x="13" y="302"/>
                  <a:pt x="11" y="307"/>
                  <a:pt x="11" y="313"/>
                </a:cubicBezTo>
                <a:cubicBezTo>
                  <a:pt x="11" y="319"/>
                  <a:pt x="13" y="324"/>
                  <a:pt x="17" y="328"/>
                </a:cubicBezTo>
                <a:cubicBezTo>
                  <a:pt x="21" y="333"/>
                  <a:pt x="26" y="335"/>
                  <a:pt x="32" y="335"/>
                </a:cubicBezTo>
                <a:cubicBezTo>
                  <a:pt x="38" y="335"/>
                  <a:pt x="43" y="333"/>
                  <a:pt x="47" y="328"/>
                </a:cubicBezTo>
                <a:cubicBezTo>
                  <a:pt x="52" y="324"/>
                  <a:pt x="54" y="319"/>
                  <a:pt x="54" y="313"/>
                </a:cubicBezTo>
                <a:cubicBezTo>
                  <a:pt x="54" y="307"/>
                  <a:pt x="52" y="302"/>
                  <a:pt x="47" y="298"/>
                </a:cubicBezTo>
                <a:cubicBezTo>
                  <a:pt x="43" y="294"/>
                  <a:pt x="38" y="292"/>
                  <a:pt x="32" y="292"/>
                </a:cubicBezTo>
                <a:close/>
                <a:moveTo>
                  <a:pt x="162" y="141"/>
                </a:moveTo>
                <a:cubicBezTo>
                  <a:pt x="162" y="135"/>
                  <a:pt x="160" y="130"/>
                  <a:pt x="155" y="125"/>
                </a:cubicBezTo>
                <a:cubicBezTo>
                  <a:pt x="151" y="121"/>
                  <a:pt x="146" y="119"/>
                  <a:pt x="140" y="119"/>
                </a:cubicBezTo>
                <a:cubicBezTo>
                  <a:pt x="134" y="119"/>
                  <a:pt x="129" y="121"/>
                  <a:pt x="125" y="125"/>
                </a:cubicBezTo>
                <a:cubicBezTo>
                  <a:pt x="121" y="130"/>
                  <a:pt x="119" y="135"/>
                  <a:pt x="119" y="141"/>
                </a:cubicBezTo>
                <a:cubicBezTo>
                  <a:pt x="119" y="146"/>
                  <a:pt x="121" y="151"/>
                  <a:pt x="125" y="156"/>
                </a:cubicBezTo>
                <a:cubicBezTo>
                  <a:pt x="129" y="160"/>
                  <a:pt x="134" y="162"/>
                  <a:pt x="140" y="162"/>
                </a:cubicBezTo>
                <a:cubicBezTo>
                  <a:pt x="146" y="162"/>
                  <a:pt x="151" y="160"/>
                  <a:pt x="155" y="156"/>
                </a:cubicBezTo>
                <a:cubicBezTo>
                  <a:pt x="160" y="151"/>
                  <a:pt x="162" y="146"/>
                  <a:pt x="162" y="141"/>
                </a:cubicBezTo>
                <a:close/>
                <a:moveTo>
                  <a:pt x="313" y="238"/>
                </a:moveTo>
                <a:cubicBezTo>
                  <a:pt x="313" y="232"/>
                  <a:pt x="311" y="227"/>
                  <a:pt x="306" y="222"/>
                </a:cubicBezTo>
                <a:cubicBezTo>
                  <a:pt x="302" y="218"/>
                  <a:pt x="297" y="216"/>
                  <a:pt x="291" y="216"/>
                </a:cubicBezTo>
                <a:cubicBezTo>
                  <a:pt x="285" y="216"/>
                  <a:pt x="280" y="218"/>
                  <a:pt x="276" y="222"/>
                </a:cubicBezTo>
                <a:cubicBezTo>
                  <a:pt x="272" y="227"/>
                  <a:pt x="270" y="232"/>
                  <a:pt x="270" y="238"/>
                </a:cubicBezTo>
                <a:cubicBezTo>
                  <a:pt x="270" y="243"/>
                  <a:pt x="272" y="249"/>
                  <a:pt x="276" y="253"/>
                </a:cubicBezTo>
                <a:cubicBezTo>
                  <a:pt x="280" y="257"/>
                  <a:pt x="285" y="259"/>
                  <a:pt x="291" y="259"/>
                </a:cubicBezTo>
                <a:cubicBezTo>
                  <a:pt x="297" y="259"/>
                  <a:pt x="302" y="257"/>
                  <a:pt x="306" y="253"/>
                </a:cubicBezTo>
                <a:cubicBezTo>
                  <a:pt x="311" y="249"/>
                  <a:pt x="313" y="243"/>
                  <a:pt x="313" y="238"/>
                </a:cubicBezTo>
                <a:close/>
                <a:moveTo>
                  <a:pt x="442" y="33"/>
                </a:moveTo>
                <a:cubicBezTo>
                  <a:pt x="442" y="27"/>
                  <a:pt x="440" y="22"/>
                  <a:pt x="436" y="17"/>
                </a:cubicBezTo>
                <a:cubicBezTo>
                  <a:pt x="431" y="13"/>
                  <a:pt x="426" y="11"/>
                  <a:pt x="421" y="11"/>
                </a:cubicBezTo>
                <a:cubicBezTo>
                  <a:pt x="415" y="11"/>
                  <a:pt x="410" y="13"/>
                  <a:pt x="405" y="17"/>
                </a:cubicBezTo>
                <a:cubicBezTo>
                  <a:pt x="401" y="22"/>
                  <a:pt x="399" y="27"/>
                  <a:pt x="399" y="33"/>
                </a:cubicBezTo>
                <a:cubicBezTo>
                  <a:pt x="399" y="39"/>
                  <a:pt x="401" y="44"/>
                  <a:pt x="405" y="48"/>
                </a:cubicBezTo>
                <a:cubicBezTo>
                  <a:pt x="410" y="52"/>
                  <a:pt x="415" y="54"/>
                  <a:pt x="421" y="54"/>
                </a:cubicBezTo>
                <a:cubicBezTo>
                  <a:pt x="426" y="54"/>
                  <a:pt x="431" y="52"/>
                  <a:pt x="436" y="48"/>
                </a:cubicBezTo>
                <a:cubicBezTo>
                  <a:pt x="440" y="44"/>
                  <a:pt x="442" y="39"/>
                  <a:pt x="442" y="33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defTabSz="914377"/>
            <a:endParaRPr lang="en-US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EF04CF1E-E41D-4E34-861D-28E781E44612}"/>
              </a:ext>
            </a:extLst>
          </p:cNvPr>
          <p:cNvSpPr txBox="1">
            <a:spLocks/>
          </p:cNvSpPr>
          <p:nvPr/>
        </p:nvSpPr>
        <p:spPr>
          <a:xfrm>
            <a:off x="2674386" y="3938840"/>
            <a:ext cx="3690857" cy="8421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467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0958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1917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28754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438339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JM" sz="2000" dirty="0"/>
              <a:t>Evaluation based on nutrition and environmental factors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7DE75149-B4FB-43C1-9173-0A8EC03EF5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905" y="600705"/>
            <a:ext cx="4130895" cy="761503"/>
          </a:xfrm>
          <a:prstGeom prst="rect">
            <a:avLst/>
          </a:prstGeo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6330057D-BB4F-4434-8AC8-4E9D2DFF8B51}"/>
              </a:ext>
            </a:extLst>
          </p:cNvPr>
          <p:cNvGrpSpPr/>
          <p:nvPr/>
        </p:nvGrpSpPr>
        <p:grpSpPr>
          <a:xfrm>
            <a:off x="1847643" y="4058152"/>
            <a:ext cx="426881" cy="405215"/>
            <a:chOff x="1854824" y="4303602"/>
            <a:chExt cx="463285" cy="463285"/>
          </a:xfrm>
          <a:solidFill>
            <a:schemeClr val="bg1"/>
          </a:solidFill>
        </p:grpSpPr>
        <p:sp>
          <p:nvSpPr>
            <p:cNvPr id="36" name="Freeform 166">
              <a:extLst>
                <a:ext uri="{FF2B5EF4-FFF2-40B4-BE49-F238E27FC236}">
                  <a16:creationId xmlns:a16="http://schemas.microsoft.com/office/drawing/2014/main" id="{F9AFB16C-1E22-4514-B0A2-ED18B05DA99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54824" y="4303602"/>
              <a:ext cx="144777" cy="463285"/>
            </a:xfrm>
            <a:custGeom>
              <a:avLst/>
              <a:gdLst/>
              <a:ahLst/>
              <a:cxnLst>
                <a:cxn ang="0">
                  <a:pos x="64" y="24"/>
                </a:cxn>
                <a:cxn ang="0">
                  <a:pos x="50" y="2"/>
                </a:cxn>
                <a:cxn ang="0">
                  <a:pos x="30" y="2"/>
                </a:cxn>
                <a:cxn ang="0">
                  <a:pos x="16" y="24"/>
                </a:cxn>
                <a:cxn ang="0">
                  <a:pos x="10" y="54"/>
                </a:cxn>
                <a:cxn ang="0">
                  <a:pos x="0" y="80"/>
                </a:cxn>
                <a:cxn ang="0">
                  <a:pos x="4" y="98"/>
                </a:cxn>
                <a:cxn ang="0">
                  <a:pos x="16" y="232"/>
                </a:cxn>
                <a:cxn ang="0">
                  <a:pos x="24" y="248"/>
                </a:cxn>
                <a:cxn ang="0">
                  <a:pos x="40" y="256"/>
                </a:cxn>
                <a:cxn ang="0">
                  <a:pos x="62" y="242"/>
                </a:cxn>
                <a:cxn ang="0">
                  <a:pos x="64" y="112"/>
                </a:cxn>
                <a:cxn ang="0">
                  <a:pos x="78" y="90"/>
                </a:cxn>
                <a:cxn ang="0">
                  <a:pos x="78" y="70"/>
                </a:cxn>
                <a:cxn ang="0">
                  <a:pos x="64" y="48"/>
                </a:cxn>
                <a:cxn ang="0">
                  <a:pos x="32" y="20"/>
                </a:cxn>
                <a:cxn ang="0">
                  <a:pos x="40" y="16"/>
                </a:cxn>
                <a:cxn ang="0">
                  <a:pos x="46" y="18"/>
                </a:cxn>
                <a:cxn ang="0">
                  <a:pos x="48" y="40"/>
                </a:cxn>
                <a:cxn ang="0">
                  <a:pos x="40" y="40"/>
                </a:cxn>
                <a:cxn ang="0">
                  <a:pos x="48" y="232"/>
                </a:cxn>
                <a:cxn ang="0">
                  <a:pos x="46" y="238"/>
                </a:cxn>
                <a:cxn ang="0">
                  <a:pos x="40" y="240"/>
                </a:cxn>
                <a:cxn ang="0">
                  <a:pos x="32" y="236"/>
                </a:cxn>
                <a:cxn ang="0">
                  <a:pos x="32" y="120"/>
                </a:cxn>
                <a:cxn ang="0">
                  <a:pos x="48" y="120"/>
                </a:cxn>
                <a:cxn ang="0">
                  <a:pos x="62" y="86"/>
                </a:cxn>
                <a:cxn ang="0">
                  <a:pos x="60" y="94"/>
                </a:cxn>
                <a:cxn ang="0">
                  <a:pos x="60" y="94"/>
                </a:cxn>
                <a:cxn ang="0">
                  <a:pos x="54" y="100"/>
                </a:cxn>
                <a:cxn ang="0">
                  <a:pos x="48" y="102"/>
                </a:cxn>
                <a:cxn ang="0">
                  <a:pos x="32" y="102"/>
                </a:cxn>
                <a:cxn ang="0">
                  <a:pos x="26" y="100"/>
                </a:cxn>
                <a:cxn ang="0">
                  <a:pos x="20" y="94"/>
                </a:cxn>
                <a:cxn ang="0">
                  <a:pos x="20" y="94"/>
                </a:cxn>
                <a:cxn ang="0">
                  <a:pos x="18" y="86"/>
                </a:cxn>
                <a:cxn ang="0">
                  <a:pos x="16" y="80"/>
                </a:cxn>
                <a:cxn ang="0">
                  <a:pos x="18" y="72"/>
                </a:cxn>
                <a:cxn ang="0">
                  <a:pos x="20" y="66"/>
                </a:cxn>
                <a:cxn ang="0">
                  <a:pos x="26" y="60"/>
                </a:cxn>
                <a:cxn ang="0">
                  <a:pos x="26" y="60"/>
                </a:cxn>
                <a:cxn ang="0">
                  <a:pos x="40" y="56"/>
                </a:cxn>
                <a:cxn ang="0">
                  <a:pos x="48" y="58"/>
                </a:cxn>
                <a:cxn ang="0">
                  <a:pos x="54" y="60"/>
                </a:cxn>
                <a:cxn ang="0">
                  <a:pos x="60" y="66"/>
                </a:cxn>
                <a:cxn ang="0">
                  <a:pos x="62" y="72"/>
                </a:cxn>
                <a:cxn ang="0">
                  <a:pos x="62" y="74"/>
                </a:cxn>
                <a:cxn ang="0">
                  <a:pos x="62" y="86"/>
                </a:cxn>
              </a:cxnLst>
              <a:rect l="0" t="0" r="r" b="b"/>
              <a:pathLst>
                <a:path w="80" h="256">
                  <a:moveTo>
                    <a:pt x="64" y="48"/>
                  </a:moveTo>
                  <a:lnTo>
                    <a:pt x="64" y="24"/>
                  </a:lnTo>
                  <a:lnTo>
                    <a:pt x="64" y="24"/>
                  </a:lnTo>
                  <a:lnTo>
                    <a:pt x="62" y="14"/>
                  </a:lnTo>
                  <a:lnTo>
                    <a:pt x="56" y="8"/>
                  </a:lnTo>
                  <a:lnTo>
                    <a:pt x="50" y="2"/>
                  </a:lnTo>
                  <a:lnTo>
                    <a:pt x="40" y="0"/>
                  </a:lnTo>
                  <a:lnTo>
                    <a:pt x="40" y="0"/>
                  </a:lnTo>
                  <a:lnTo>
                    <a:pt x="30" y="2"/>
                  </a:lnTo>
                  <a:lnTo>
                    <a:pt x="24" y="8"/>
                  </a:lnTo>
                  <a:lnTo>
                    <a:pt x="18" y="14"/>
                  </a:lnTo>
                  <a:lnTo>
                    <a:pt x="16" y="24"/>
                  </a:lnTo>
                  <a:lnTo>
                    <a:pt x="16" y="48"/>
                  </a:lnTo>
                  <a:lnTo>
                    <a:pt x="16" y="48"/>
                  </a:lnTo>
                  <a:lnTo>
                    <a:pt x="10" y="54"/>
                  </a:lnTo>
                  <a:lnTo>
                    <a:pt x="4" y="62"/>
                  </a:lnTo>
                  <a:lnTo>
                    <a:pt x="2" y="70"/>
                  </a:lnTo>
                  <a:lnTo>
                    <a:pt x="0" y="80"/>
                  </a:lnTo>
                  <a:lnTo>
                    <a:pt x="0" y="80"/>
                  </a:lnTo>
                  <a:lnTo>
                    <a:pt x="2" y="90"/>
                  </a:lnTo>
                  <a:lnTo>
                    <a:pt x="4" y="98"/>
                  </a:lnTo>
                  <a:lnTo>
                    <a:pt x="10" y="106"/>
                  </a:lnTo>
                  <a:lnTo>
                    <a:pt x="16" y="112"/>
                  </a:lnTo>
                  <a:lnTo>
                    <a:pt x="16" y="232"/>
                  </a:lnTo>
                  <a:lnTo>
                    <a:pt x="16" y="232"/>
                  </a:lnTo>
                  <a:lnTo>
                    <a:pt x="18" y="242"/>
                  </a:lnTo>
                  <a:lnTo>
                    <a:pt x="24" y="248"/>
                  </a:lnTo>
                  <a:lnTo>
                    <a:pt x="30" y="254"/>
                  </a:lnTo>
                  <a:lnTo>
                    <a:pt x="40" y="256"/>
                  </a:lnTo>
                  <a:lnTo>
                    <a:pt x="40" y="256"/>
                  </a:lnTo>
                  <a:lnTo>
                    <a:pt x="50" y="254"/>
                  </a:lnTo>
                  <a:lnTo>
                    <a:pt x="56" y="248"/>
                  </a:lnTo>
                  <a:lnTo>
                    <a:pt x="62" y="242"/>
                  </a:lnTo>
                  <a:lnTo>
                    <a:pt x="64" y="232"/>
                  </a:lnTo>
                  <a:lnTo>
                    <a:pt x="64" y="112"/>
                  </a:lnTo>
                  <a:lnTo>
                    <a:pt x="64" y="112"/>
                  </a:lnTo>
                  <a:lnTo>
                    <a:pt x="70" y="106"/>
                  </a:lnTo>
                  <a:lnTo>
                    <a:pt x="76" y="98"/>
                  </a:lnTo>
                  <a:lnTo>
                    <a:pt x="78" y="90"/>
                  </a:lnTo>
                  <a:lnTo>
                    <a:pt x="80" y="80"/>
                  </a:lnTo>
                  <a:lnTo>
                    <a:pt x="80" y="80"/>
                  </a:lnTo>
                  <a:lnTo>
                    <a:pt x="78" y="70"/>
                  </a:lnTo>
                  <a:lnTo>
                    <a:pt x="76" y="62"/>
                  </a:lnTo>
                  <a:lnTo>
                    <a:pt x="70" y="54"/>
                  </a:lnTo>
                  <a:lnTo>
                    <a:pt x="64" y="48"/>
                  </a:lnTo>
                  <a:close/>
                  <a:moveTo>
                    <a:pt x="32" y="24"/>
                  </a:moveTo>
                  <a:lnTo>
                    <a:pt x="32" y="24"/>
                  </a:lnTo>
                  <a:lnTo>
                    <a:pt x="32" y="20"/>
                  </a:lnTo>
                  <a:lnTo>
                    <a:pt x="34" y="18"/>
                  </a:lnTo>
                  <a:lnTo>
                    <a:pt x="36" y="16"/>
                  </a:lnTo>
                  <a:lnTo>
                    <a:pt x="40" y="16"/>
                  </a:lnTo>
                  <a:lnTo>
                    <a:pt x="40" y="16"/>
                  </a:lnTo>
                  <a:lnTo>
                    <a:pt x="44" y="16"/>
                  </a:lnTo>
                  <a:lnTo>
                    <a:pt x="46" y="18"/>
                  </a:lnTo>
                  <a:lnTo>
                    <a:pt x="48" y="20"/>
                  </a:lnTo>
                  <a:lnTo>
                    <a:pt x="48" y="24"/>
                  </a:lnTo>
                  <a:lnTo>
                    <a:pt x="48" y="40"/>
                  </a:lnTo>
                  <a:lnTo>
                    <a:pt x="48" y="40"/>
                  </a:lnTo>
                  <a:lnTo>
                    <a:pt x="40" y="40"/>
                  </a:lnTo>
                  <a:lnTo>
                    <a:pt x="40" y="40"/>
                  </a:lnTo>
                  <a:lnTo>
                    <a:pt x="32" y="40"/>
                  </a:lnTo>
                  <a:lnTo>
                    <a:pt x="32" y="24"/>
                  </a:lnTo>
                  <a:close/>
                  <a:moveTo>
                    <a:pt x="48" y="232"/>
                  </a:moveTo>
                  <a:lnTo>
                    <a:pt x="48" y="232"/>
                  </a:lnTo>
                  <a:lnTo>
                    <a:pt x="48" y="236"/>
                  </a:lnTo>
                  <a:lnTo>
                    <a:pt x="46" y="238"/>
                  </a:lnTo>
                  <a:lnTo>
                    <a:pt x="44" y="240"/>
                  </a:lnTo>
                  <a:lnTo>
                    <a:pt x="40" y="240"/>
                  </a:lnTo>
                  <a:lnTo>
                    <a:pt x="40" y="240"/>
                  </a:lnTo>
                  <a:lnTo>
                    <a:pt x="36" y="240"/>
                  </a:lnTo>
                  <a:lnTo>
                    <a:pt x="34" y="238"/>
                  </a:lnTo>
                  <a:lnTo>
                    <a:pt x="32" y="236"/>
                  </a:lnTo>
                  <a:lnTo>
                    <a:pt x="32" y="232"/>
                  </a:lnTo>
                  <a:lnTo>
                    <a:pt x="32" y="120"/>
                  </a:lnTo>
                  <a:lnTo>
                    <a:pt x="32" y="120"/>
                  </a:lnTo>
                  <a:lnTo>
                    <a:pt x="40" y="120"/>
                  </a:lnTo>
                  <a:lnTo>
                    <a:pt x="40" y="120"/>
                  </a:lnTo>
                  <a:lnTo>
                    <a:pt x="48" y="120"/>
                  </a:lnTo>
                  <a:lnTo>
                    <a:pt x="48" y="232"/>
                  </a:lnTo>
                  <a:close/>
                  <a:moveTo>
                    <a:pt x="62" y="86"/>
                  </a:moveTo>
                  <a:lnTo>
                    <a:pt x="62" y="86"/>
                  </a:lnTo>
                  <a:lnTo>
                    <a:pt x="62" y="88"/>
                  </a:lnTo>
                  <a:lnTo>
                    <a:pt x="62" y="88"/>
                  </a:lnTo>
                  <a:lnTo>
                    <a:pt x="60" y="94"/>
                  </a:lnTo>
                  <a:lnTo>
                    <a:pt x="60" y="94"/>
                  </a:lnTo>
                  <a:lnTo>
                    <a:pt x="60" y="94"/>
                  </a:lnTo>
                  <a:lnTo>
                    <a:pt x="60" y="94"/>
                  </a:lnTo>
                  <a:lnTo>
                    <a:pt x="54" y="100"/>
                  </a:lnTo>
                  <a:lnTo>
                    <a:pt x="54" y="100"/>
                  </a:lnTo>
                  <a:lnTo>
                    <a:pt x="54" y="100"/>
                  </a:lnTo>
                  <a:lnTo>
                    <a:pt x="54" y="100"/>
                  </a:lnTo>
                  <a:lnTo>
                    <a:pt x="48" y="102"/>
                  </a:lnTo>
                  <a:lnTo>
                    <a:pt x="48" y="102"/>
                  </a:lnTo>
                  <a:lnTo>
                    <a:pt x="40" y="104"/>
                  </a:lnTo>
                  <a:lnTo>
                    <a:pt x="40" y="104"/>
                  </a:lnTo>
                  <a:lnTo>
                    <a:pt x="32" y="102"/>
                  </a:lnTo>
                  <a:lnTo>
                    <a:pt x="32" y="102"/>
                  </a:lnTo>
                  <a:lnTo>
                    <a:pt x="26" y="100"/>
                  </a:lnTo>
                  <a:lnTo>
                    <a:pt x="26" y="100"/>
                  </a:lnTo>
                  <a:lnTo>
                    <a:pt x="26" y="100"/>
                  </a:lnTo>
                  <a:lnTo>
                    <a:pt x="26" y="100"/>
                  </a:lnTo>
                  <a:lnTo>
                    <a:pt x="20" y="94"/>
                  </a:lnTo>
                  <a:lnTo>
                    <a:pt x="20" y="94"/>
                  </a:lnTo>
                  <a:lnTo>
                    <a:pt x="20" y="94"/>
                  </a:lnTo>
                  <a:lnTo>
                    <a:pt x="20" y="94"/>
                  </a:lnTo>
                  <a:lnTo>
                    <a:pt x="18" y="88"/>
                  </a:lnTo>
                  <a:lnTo>
                    <a:pt x="18" y="88"/>
                  </a:lnTo>
                  <a:lnTo>
                    <a:pt x="18" y="86"/>
                  </a:lnTo>
                  <a:lnTo>
                    <a:pt x="18" y="86"/>
                  </a:lnTo>
                  <a:lnTo>
                    <a:pt x="16" y="80"/>
                  </a:lnTo>
                  <a:lnTo>
                    <a:pt x="16" y="80"/>
                  </a:lnTo>
                  <a:lnTo>
                    <a:pt x="18" y="74"/>
                  </a:lnTo>
                  <a:lnTo>
                    <a:pt x="18" y="74"/>
                  </a:lnTo>
                  <a:lnTo>
                    <a:pt x="18" y="72"/>
                  </a:lnTo>
                  <a:lnTo>
                    <a:pt x="18" y="72"/>
                  </a:lnTo>
                  <a:lnTo>
                    <a:pt x="20" y="66"/>
                  </a:lnTo>
                  <a:lnTo>
                    <a:pt x="20" y="66"/>
                  </a:lnTo>
                  <a:lnTo>
                    <a:pt x="20" y="66"/>
                  </a:lnTo>
                  <a:lnTo>
                    <a:pt x="20" y="66"/>
                  </a:lnTo>
                  <a:lnTo>
                    <a:pt x="26" y="60"/>
                  </a:lnTo>
                  <a:lnTo>
                    <a:pt x="26" y="60"/>
                  </a:lnTo>
                  <a:lnTo>
                    <a:pt x="26" y="60"/>
                  </a:lnTo>
                  <a:lnTo>
                    <a:pt x="26" y="60"/>
                  </a:lnTo>
                  <a:lnTo>
                    <a:pt x="32" y="58"/>
                  </a:lnTo>
                  <a:lnTo>
                    <a:pt x="32" y="58"/>
                  </a:lnTo>
                  <a:lnTo>
                    <a:pt x="40" y="56"/>
                  </a:lnTo>
                  <a:lnTo>
                    <a:pt x="40" y="56"/>
                  </a:lnTo>
                  <a:lnTo>
                    <a:pt x="48" y="58"/>
                  </a:lnTo>
                  <a:lnTo>
                    <a:pt x="48" y="58"/>
                  </a:lnTo>
                  <a:lnTo>
                    <a:pt x="54" y="60"/>
                  </a:lnTo>
                  <a:lnTo>
                    <a:pt x="54" y="60"/>
                  </a:lnTo>
                  <a:lnTo>
                    <a:pt x="54" y="60"/>
                  </a:lnTo>
                  <a:lnTo>
                    <a:pt x="54" y="60"/>
                  </a:lnTo>
                  <a:lnTo>
                    <a:pt x="60" y="66"/>
                  </a:lnTo>
                  <a:lnTo>
                    <a:pt x="60" y="66"/>
                  </a:lnTo>
                  <a:lnTo>
                    <a:pt x="60" y="66"/>
                  </a:lnTo>
                  <a:lnTo>
                    <a:pt x="60" y="66"/>
                  </a:lnTo>
                  <a:lnTo>
                    <a:pt x="62" y="72"/>
                  </a:lnTo>
                  <a:lnTo>
                    <a:pt x="62" y="72"/>
                  </a:lnTo>
                  <a:lnTo>
                    <a:pt x="62" y="74"/>
                  </a:lnTo>
                  <a:lnTo>
                    <a:pt x="62" y="74"/>
                  </a:lnTo>
                  <a:lnTo>
                    <a:pt x="64" y="80"/>
                  </a:lnTo>
                  <a:lnTo>
                    <a:pt x="64" y="80"/>
                  </a:lnTo>
                  <a:lnTo>
                    <a:pt x="62" y="8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ar-SA">
                <a:solidFill>
                  <a:srgbClr val="000000"/>
                </a:solidFill>
                <a:latin typeface="Calibri"/>
                <a:cs typeface="Arial" panose="020B0604020202020204" pitchFamily="34" charset="0"/>
              </a:endParaRPr>
            </a:p>
          </p:txBody>
        </p:sp>
        <p:sp>
          <p:nvSpPr>
            <p:cNvPr id="37" name="Freeform 171">
              <a:extLst>
                <a:ext uri="{FF2B5EF4-FFF2-40B4-BE49-F238E27FC236}">
                  <a16:creationId xmlns:a16="http://schemas.microsoft.com/office/drawing/2014/main" id="{60A6D682-E1CE-4011-B34F-B622BC2836B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73332" y="4303602"/>
              <a:ext cx="144777" cy="463285"/>
            </a:xfrm>
            <a:custGeom>
              <a:avLst/>
              <a:gdLst/>
              <a:ahLst/>
              <a:cxnLst>
                <a:cxn ang="0">
                  <a:pos x="64" y="24"/>
                </a:cxn>
                <a:cxn ang="0">
                  <a:pos x="50" y="2"/>
                </a:cxn>
                <a:cxn ang="0">
                  <a:pos x="30" y="2"/>
                </a:cxn>
                <a:cxn ang="0">
                  <a:pos x="16" y="24"/>
                </a:cxn>
                <a:cxn ang="0">
                  <a:pos x="10" y="54"/>
                </a:cxn>
                <a:cxn ang="0">
                  <a:pos x="0" y="80"/>
                </a:cxn>
                <a:cxn ang="0">
                  <a:pos x="4" y="98"/>
                </a:cxn>
                <a:cxn ang="0">
                  <a:pos x="16" y="232"/>
                </a:cxn>
                <a:cxn ang="0">
                  <a:pos x="24" y="248"/>
                </a:cxn>
                <a:cxn ang="0">
                  <a:pos x="40" y="256"/>
                </a:cxn>
                <a:cxn ang="0">
                  <a:pos x="62" y="242"/>
                </a:cxn>
                <a:cxn ang="0">
                  <a:pos x="64" y="112"/>
                </a:cxn>
                <a:cxn ang="0">
                  <a:pos x="78" y="90"/>
                </a:cxn>
                <a:cxn ang="0">
                  <a:pos x="78" y="70"/>
                </a:cxn>
                <a:cxn ang="0">
                  <a:pos x="64" y="48"/>
                </a:cxn>
                <a:cxn ang="0">
                  <a:pos x="32" y="20"/>
                </a:cxn>
                <a:cxn ang="0">
                  <a:pos x="40" y="16"/>
                </a:cxn>
                <a:cxn ang="0">
                  <a:pos x="46" y="18"/>
                </a:cxn>
                <a:cxn ang="0">
                  <a:pos x="48" y="40"/>
                </a:cxn>
                <a:cxn ang="0">
                  <a:pos x="40" y="40"/>
                </a:cxn>
                <a:cxn ang="0">
                  <a:pos x="48" y="232"/>
                </a:cxn>
                <a:cxn ang="0">
                  <a:pos x="46" y="238"/>
                </a:cxn>
                <a:cxn ang="0">
                  <a:pos x="40" y="240"/>
                </a:cxn>
                <a:cxn ang="0">
                  <a:pos x="32" y="236"/>
                </a:cxn>
                <a:cxn ang="0">
                  <a:pos x="32" y="120"/>
                </a:cxn>
                <a:cxn ang="0">
                  <a:pos x="48" y="120"/>
                </a:cxn>
                <a:cxn ang="0">
                  <a:pos x="62" y="86"/>
                </a:cxn>
                <a:cxn ang="0">
                  <a:pos x="60" y="94"/>
                </a:cxn>
                <a:cxn ang="0">
                  <a:pos x="60" y="94"/>
                </a:cxn>
                <a:cxn ang="0">
                  <a:pos x="54" y="100"/>
                </a:cxn>
                <a:cxn ang="0">
                  <a:pos x="48" y="102"/>
                </a:cxn>
                <a:cxn ang="0">
                  <a:pos x="32" y="102"/>
                </a:cxn>
                <a:cxn ang="0">
                  <a:pos x="26" y="100"/>
                </a:cxn>
                <a:cxn ang="0">
                  <a:pos x="20" y="94"/>
                </a:cxn>
                <a:cxn ang="0">
                  <a:pos x="20" y="94"/>
                </a:cxn>
                <a:cxn ang="0">
                  <a:pos x="18" y="86"/>
                </a:cxn>
                <a:cxn ang="0">
                  <a:pos x="16" y="80"/>
                </a:cxn>
                <a:cxn ang="0">
                  <a:pos x="18" y="72"/>
                </a:cxn>
                <a:cxn ang="0">
                  <a:pos x="20" y="66"/>
                </a:cxn>
                <a:cxn ang="0">
                  <a:pos x="26" y="60"/>
                </a:cxn>
                <a:cxn ang="0">
                  <a:pos x="26" y="60"/>
                </a:cxn>
                <a:cxn ang="0">
                  <a:pos x="40" y="56"/>
                </a:cxn>
                <a:cxn ang="0">
                  <a:pos x="48" y="58"/>
                </a:cxn>
                <a:cxn ang="0">
                  <a:pos x="54" y="60"/>
                </a:cxn>
                <a:cxn ang="0">
                  <a:pos x="60" y="66"/>
                </a:cxn>
                <a:cxn ang="0">
                  <a:pos x="62" y="72"/>
                </a:cxn>
                <a:cxn ang="0">
                  <a:pos x="62" y="74"/>
                </a:cxn>
                <a:cxn ang="0">
                  <a:pos x="62" y="86"/>
                </a:cxn>
              </a:cxnLst>
              <a:rect l="0" t="0" r="r" b="b"/>
              <a:pathLst>
                <a:path w="80" h="256">
                  <a:moveTo>
                    <a:pt x="64" y="48"/>
                  </a:moveTo>
                  <a:lnTo>
                    <a:pt x="64" y="24"/>
                  </a:lnTo>
                  <a:lnTo>
                    <a:pt x="64" y="24"/>
                  </a:lnTo>
                  <a:lnTo>
                    <a:pt x="62" y="14"/>
                  </a:lnTo>
                  <a:lnTo>
                    <a:pt x="56" y="8"/>
                  </a:lnTo>
                  <a:lnTo>
                    <a:pt x="50" y="2"/>
                  </a:lnTo>
                  <a:lnTo>
                    <a:pt x="40" y="0"/>
                  </a:lnTo>
                  <a:lnTo>
                    <a:pt x="40" y="0"/>
                  </a:lnTo>
                  <a:lnTo>
                    <a:pt x="30" y="2"/>
                  </a:lnTo>
                  <a:lnTo>
                    <a:pt x="24" y="8"/>
                  </a:lnTo>
                  <a:lnTo>
                    <a:pt x="18" y="14"/>
                  </a:lnTo>
                  <a:lnTo>
                    <a:pt x="16" y="24"/>
                  </a:lnTo>
                  <a:lnTo>
                    <a:pt x="16" y="48"/>
                  </a:lnTo>
                  <a:lnTo>
                    <a:pt x="16" y="48"/>
                  </a:lnTo>
                  <a:lnTo>
                    <a:pt x="10" y="54"/>
                  </a:lnTo>
                  <a:lnTo>
                    <a:pt x="4" y="62"/>
                  </a:lnTo>
                  <a:lnTo>
                    <a:pt x="2" y="70"/>
                  </a:lnTo>
                  <a:lnTo>
                    <a:pt x="0" y="80"/>
                  </a:lnTo>
                  <a:lnTo>
                    <a:pt x="0" y="80"/>
                  </a:lnTo>
                  <a:lnTo>
                    <a:pt x="2" y="90"/>
                  </a:lnTo>
                  <a:lnTo>
                    <a:pt x="4" y="98"/>
                  </a:lnTo>
                  <a:lnTo>
                    <a:pt x="10" y="106"/>
                  </a:lnTo>
                  <a:lnTo>
                    <a:pt x="16" y="112"/>
                  </a:lnTo>
                  <a:lnTo>
                    <a:pt x="16" y="232"/>
                  </a:lnTo>
                  <a:lnTo>
                    <a:pt x="16" y="232"/>
                  </a:lnTo>
                  <a:lnTo>
                    <a:pt x="18" y="242"/>
                  </a:lnTo>
                  <a:lnTo>
                    <a:pt x="24" y="248"/>
                  </a:lnTo>
                  <a:lnTo>
                    <a:pt x="30" y="254"/>
                  </a:lnTo>
                  <a:lnTo>
                    <a:pt x="40" y="256"/>
                  </a:lnTo>
                  <a:lnTo>
                    <a:pt x="40" y="256"/>
                  </a:lnTo>
                  <a:lnTo>
                    <a:pt x="50" y="254"/>
                  </a:lnTo>
                  <a:lnTo>
                    <a:pt x="56" y="248"/>
                  </a:lnTo>
                  <a:lnTo>
                    <a:pt x="62" y="242"/>
                  </a:lnTo>
                  <a:lnTo>
                    <a:pt x="64" y="232"/>
                  </a:lnTo>
                  <a:lnTo>
                    <a:pt x="64" y="112"/>
                  </a:lnTo>
                  <a:lnTo>
                    <a:pt x="64" y="112"/>
                  </a:lnTo>
                  <a:lnTo>
                    <a:pt x="70" y="106"/>
                  </a:lnTo>
                  <a:lnTo>
                    <a:pt x="76" y="98"/>
                  </a:lnTo>
                  <a:lnTo>
                    <a:pt x="78" y="90"/>
                  </a:lnTo>
                  <a:lnTo>
                    <a:pt x="80" y="80"/>
                  </a:lnTo>
                  <a:lnTo>
                    <a:pt x="80" y="80"/>
                  </a:lnTo>
                  <a:lnTo>
                    <a:pt x="78" y="70"/>
                  </a:lnTo>
                  <a:lnTo>
                    <a:pt x="76" y="62"/>
                  </a:lnTo>
                  <a:lnTo>
                    <a:pt x="70" y="54"/>
                  </a:lnTo>
                  <a:lnTo>
                    <a:pt x="64" y="48"/>
                  </a:lnTo>
                  <a:close/>
                  <a:moveTo>
                    <a:pt x="32" y="24"/>
                  </a:moveTo>
                  <a:lnTo>
                    <a:pt x="32" y="24"/>
                  </a:lnTo>
                  <a:lnTo>
                    <a:pt x="32" y="20"/>
                  </a:lnTo>
                  <a:lnTo>
                    <a:pt x="34" y="18"/>
                  </a:lnTo>
                  <a:lnTo>
                    <a:pt x="36" y="16"/>
                  </a:lnTo>
                  <a:lnTo>
                    <a:pt x="40" y="16"/>
                  </a:lnTo>
                  <a:lnTo>
                    <a:pt x="40" y="16"/>
                  </a:lnTo>
                  <a:lnTo>
                    <a:pt x="44" y="16"/>
                  </a:lnTo>
                  <a:lnTo>
                    <a:pt x="46" y="18"/>
                  </a:lnTo>
                  <a:lnTo>
                    <a:pt x="48" y="20"/>
                  </a:lnTo>
                  <a:lnTo>
                    <a:pt x="48" y="24"/>
                  </a:lnTo>
                  <a:lnTo>
                    <a:pt x="48" y="40"/>
                  </a:lnTo>
                  <a:lnTo>
                    <a:pt x="48" y="40"/>
                  </a:lnTo>
                  <a:lnTo>
                    <a:pt x="40" y="40"/>
                  </a:lnTo>
                  <a:lnTo>
                    <a:pt x="40" y="40"/>
                  </a:lnTo>
                  <a:lnTo>
                    <a:pt x="32" y="40"/>
                  </a:lnTo>
                  <a:lnTo>
                    <a:pt x="32" y="24"/>
                  </a:lnTo>
                  <a:close/>
                  <a:moveTo>
                    <a:pt x="48" y="232"/>
                  </a:moveTo>
                  <a:lnTo>
                    <a:pt x="48" y="232"/>
                  </a:lnTo>
                  <a:lnTo>
                    <a:pt x="48" y="236"/>
                  </a:lnTo>
                  <a:lnTo>
                    <a:pt x="46" y="238"/>
                  </a:lnTo>
                  <a:lnTo>
                    <a:pt x="44" y="240"/>
                  </a:lnTo>
                  <a:lnTo>
                    <a:pt x="40" y="240"/>
                  </a:lnTo>
                  <a:lnTo>
                    <a:pt x="40" y="240"/>
                  </a:lnTo>
                  <a:lnTo>
                    <a:pt x="36" y="240"/>
                  </a:lnTo>
                  <a:lnTo>
                    <a:pt x="34" y="238"/>
                  </a:lnTo>
                  <a:lnTo>
                    <a:pt x="32" y="236"/>
                  </a:lnTo>
                  <a:lnTo>
                    <a:pt x="32" y="232"/>
                  </a:lnTo>
                  <a:lnTo>
                    <a:pt x="32" y="120"/>
                  </a:lnTo>
                  <a:lnTo>
                    <a:pt x="32" y="120"/>
                  </a:lnTo>
                  <a:lnTo>
                    <a:pt x="40" y="120"/>
                  </a:lnTo>
                  <a:lnTo>
                    <a:pt x="40" y="120"/>
                  </a:lnTo>
                  <a:lnTo>
                    <a:pt x="48" y="120"/>
                  </a:lnTo>
                  <a:lnTo>
                    <a:pt x="48" y="232"/>
                  </a:lnTo>
                  <a:close/>
                  <a:moveTo>
                    <a:pt x="62" y="86"/>
                  </a:moveTo>
                  <a:lnTo>
                    <a:pt x="62" y="86"/>
                  </a:lnTo>
                  <a:lnTo>
                    <a:pt x="62" y="88"/>
                  </a:lnTo>
                  <a:lnTo>
                    <a:pt x="62" y="88"/>
                  </a:lnTo>
                  <a:lnTo>
                    <a:pt x="60" y="94"/>
                  </a:lnTo>
                  <a:lnTo>
                    <a:pt x="60" y="94"/>
                  </a:lnTo>
                  <a:lnTo>
                    <a:pt x="60" y="94"/>
                  </a:lnTo>
                  <a:lnTo>
                    <a:pt x="60" y="94"/>
                  </a:lnTo>
                  <a:lnTo>
                    <a:pt x="54" y="100"/>
                  </a:lnTo>
                  <a:lnTo>
                    <a:pt x="54" y="100"/>
                  </a:lnTo>
                  <a:lnTo>
                    <a:pt x="54" y="100"/>
                  </a:lnTo>
                  <a:lnTo>
                    <a:pt x="54" y="100"/>
                  </a:lnTo>
                  <a:lnTo>
                    <a:pt x="48" y="102"/>
                  </a:lnTo>
                  <a:lnTo>
                    <a:pt x="48" y="102"/>
                  </a:lnTo>
                  <a:lnTo>
                    <a:pt x="40" y="104"/>
                  </a:lnTo>
                  <a:lnTo>
                    <a:pt x="40" y="104"/>
                  </a:lnTo>
                  <a:lnTo>
                    <a:pt x="32" y="102"/>
                  </a:lnTo>
                  <a:lnTo>
                    <a:pt x="32" y="102"/>
                  </a:lnTo>
                  <a:lnTo>
                    <a:pt x="26" y="100"/>
                  </a:lnTo>
                  <a:lnTo>
                    <a:pt x="26" y="100"/>
                  </a:lnTo>
                  <a:lnTo>
                    <a:pt x="26" y="100"/>
                  </a:lnTo>
                  <a:lnTo>
                    <a:pt x="26" y="100"/>
                  </a:lnTo>
                  <a:lnTo>
                    <a:pt x="20" y="94"/>
                  </a:lnTo>
                  <a:lnTo>
                    <a:pt x="20" y="94"/>
                  </a:lnTo>
                  <a:lnTo>
                    <a:pt x="20" y="94"/>
                  </a:lnTo>
                  <a:lnTo>
                    <a:pt x="20" y="94"/>
                  </a:lnTo>
                  <a:lnTo>
                    <a:pt x="18" y="88"/>
                  </a:lnTo>
                  <a:lnTo>
                    <a:pt x="18" y="88"/>
                  </a:lnTo>
                  <a:lnTo>
                    <a:pt x="18" y="86"/>
                  </a:lnTo>
                  <a:lnTo>
                    <a:pt x="18" y="86"/>
                  </a:lnTo>
                  <a:lnTo>
                    <a:pt x="16" y="80"/>
                  </a:lnTo>
                  <a:lnTo>
                    <a:pt x="16" y="80"/>
                  </a:lnTo>
                  <a:lnTo>
                    <a:pt x="18" y="74"/>
                  </a:lnTo>
                  <a:lnTo>
                    <a:pt x="18" y="74"/>
                  </a:lnTo>
                  <a:lnTo>
                    <a:pt x="18" y="72"/>
                  </a:lnTo>
                  <a:lnTo>
                    <a:pt x="18" y="72"/>
                  </a:lnTo>
                  <a:lnTo>
                    <a:pt x="20" y="66"/>
                  </a:lnTo>
                  <a:lnTo>
                    <a:pt x="20" y="66"/>
                  </a:lnTo>
                  <a:lnTo>
                    <a:pt x="20" y="66"/>
                  </a:lnTo>
                  <a:lnTo>
                    <a:pt x="20" y="66"/>
                  </a:lnTo>
                  <a:lnTo>
                    <a:pt x="26" y="60"/>
                  </a:lnTo>
                  <a:lnTo>
                    <a:pt x="26" y="60"/>
                  </a:lnTo>
                  <a:lnTo>
                    <a:pt x="26" y="60"/>
                  </a:lnTo>
                  <a:lnTo>
                    <a:pt x="26" y="60"/>
                  </a:lnTo>
                  <a:lnTo>
                    <a:pt x="32" y="58"/>
                  </a:lnTo>
                  <a:lnTo>
                    <a:pt x="32" y="58"/>
                  </a:lnTo>
                  <a:lnTo>
                    <a:pt x="40" y="56"/>
                  </a:lnTo>
                  <a:lnTo>
                    <a:pt x="40" y="56"/>
                  </a:lnTo>
                  <a:lnTo>
                    <a:pt x="48" y="58"/>
                  </a:lnTo>
                  <a:lnTo>
                    <a:pt x="48" y="58"/>
                  </a:lnTo>
                  <a:lnTo>
                    <a:pt x="54" y="60"/>
                  </a:lnTo>
                  <a:lnTo>
                    <a:pt x="54" y="60"/>
                  </a:lnTo>
                  <a:lnTo>
                    <a:pt x="54" y="60"/>
                  </a:lnTo>
                  <a:lnTo>
                    <a:pt x="54" y="60"/>
                  </a:lnTo>
                  <a:lnTo>
                    <a:pt x="60" y="66"/>
                  </a:lnTo>
                  <a:lnTo>
                    <a:pt x="60" y="66"/>
                  </a:lnTo>
                  <a:lnTo>
                    <a:pt x="60" y="66"/>
                  </a:lnTo>
                  <a:lnTo>
                    <a:pt x="60" y="66"/>
                  </a:lnTo>
                  <a:lnTo>
                    <a:pt x="62" y="72"/>
                  </a:lnTo>
                  <a:lnTo>
                    <a:pt x="62" y="72"/>
                  </a:lnTo>
                  <a:lnTo>
                    <a:pt x="62" y="74"/>
                  </a:lnTo>
                  <a:lnTo>
                    <a:pt x="62" y="74"/>
                  </a:lnTo>
                  <a:lnTo>
                    <a:pt x="64" y="80"/>
                  </a:lnTo>
                  <a:lnTo>
                    <a:pt x="64" y="80"/>
                  </a:lnTo>
                  <a:lnTo>
                    <a:pt x="62" y="8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ar-SA">
                <a:solidFill>
                  <a:srgbClr val="000000"/>
                </a:solidFill>
                <a:latin typeface="Calibri"/>
                <a:cs typeface="Arial" panose="020B0604020202020204" pitchFamily="34" charset="0"/>
              </a:endParaRPr>
            </a:p>
          </p:txBody>
        </p:sp>
        <p:sp>
          <p:nvSpPr>
            <p:cNvPr id="38" name="Freeform 176">
              <a:extLst>
                <a:ext uri="{FF2B5EF4-FFF2-40B4-BE49-F238E27FC236}">
                  <a16:creationId xmlns:a16="http://schemas.microsoft.com/office/drawing/2014/main" id="{EABFA8FD-7EFA-4480-9543-37EE9089528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14078" y="4303602"/>
              <a:ext cx="144777" cy="463285"/>
            </a:xfrm>
            <a:custGeom>
              <a:avLst/>
              <a:gdLst/>
              <a:ahLst/>
              <a:cxnLst>
                <a:cxn ang="0">
                  <a:pos x="64" y="24"/>
                </a:cxn>
                <a:cxn ang="0">
                  <a:pos x="50" y="2"/>
                </a:cxn>
                <a:cxn ang="0">
                  <a:pos x="30" y="2"/>
                </a:cxn>
                <a:cxn ang="0">
                  <a:pos x="16" y="24"/>
                </a:cxn>
                <a:cxn ang="0">
                  <a:pos x="10" y="150"/>
                </a:cxn>
                <a:cxn ang="0">
                  <a:pos x="0" y="176"/>
                </a:cxn>
                <a:cxn ang="0">
                  <a:pos x="4" y="194"/>
                </a:cxn>
                <a:cxn ang="0">
                  <a:pos x="16" y="232"/>
                </a:cxn>
                <a:cxn ang="0">
                  <a:pos x="24" y="248"/>
                </a:cxn>
                <a:cxn ang="0">
                  <a:pos x="40" y="256"/>
                </a:cxn>
                <a:cxn ang="0">
                  <a:pos x="62" y="242"/>
                </a:cxn>
                <a:cxn ang="0">
                  <a:pos x="64" y="208"/>
                </a:cxn>
                <a:cxn ang="0">
                  <a:pos x="78" y="186"/>
                </a:cxn>
                <a:cxn ang="0">
                  <a:pos x="78" y="166"/>
                </a:cxn>
                <a:cxn ang="0">
                  <a:pos x="64" y="144"/>
                </a:cxn>
                <a:cxn ang="0">
                  <a:pos x="32" y="20"/>
                </a:cxn>
                <a:cxn ang="0">
                  <a:pos x="40" y="16"/>
                </a:cxn>
                <a:cxn ang="0">
                  <a:pos x="46" y="18"/>
                </a:cxn>
                <a:cxn ang="0">
                  <a:pos x="48" y="136"/>
                </a:cxn>
                <a:cxn ang="0">
                  <a:pos x="40" y="136"/>
                </a:cxn>
                <a:cxn ang="0">
                  <a:pos x="48" y="232"/>
                </a:cxn>
                <a:cxn ang="0">
                  <a:pos x="46" y="238"/>
                </a:cxn>
                <a:cxn ang="0">
                  <a:pos x="40" y="240"/>
                </a:cxn>
                <a:cxn ang="0">
                  <a:pos x="32" y="236"/>
                </a:cxn>
                <a:cxn ang="0">
                  <a:pos x="32" y="216"/>
                </a:cxn>
                <a:cxn ang="0">
                  <a:pos x="48" y="216"/>
                </a:cxn>
                <a:cxn ang="0">
                  <a:pos x="62" y="182"/>
                </a:cxn>
                <a:cxn ang="0">
                  <a:pos x="60" y="190"/>
                </a:cxn>
                <a:cxn ang="0">
                  <a:pos x="60" y="190"/>
                </a:cxn>
                <a:cxn ang="0">
                  <a:pos x="54" y="196"/>
                </a:cxn>
                <a:cxn ang="0">
                  <a:pos x="48" y="198"/>
                </a:cxn>
                <a:cxn ang="0">
                  <a:pos x="32" y="198"/>
                </a:cxn>
                <a:cxn ang="0">
                  <a:pos x="26" y="196"/>
                </a:cxn>
                <a:cxn ang="0">
                  <a:pos x="20" y="190"/>
                </a:cxn>
                <a:cxn ang="0">
                  <a:pos x="20" y="190"/>
                </a:cxn>
                <a:cxn ang="0">
                  <a:pos x="18" y="182"/>
                </a:cxn>
                <a:cxn ang="0">
                  <a:pos x="16" y="176"/>
                </a:cxn>
                <a:cxn ang="0">
                  <a:pos x="18" y="168"/>
                </a:cxn>
                <a:cxn ang="0">
                  <a:pos x="20" y="162"/>
                </a:cxn>
                <a:cxn ang="0">
                  <a:pos x="26" y="156"/>
                </a:cxn>
                <a:cxn ang="0">
                  <a:pos x="26" y="156"/>
                </a:cxn>
                <a:cxn ang="0">
                  <a:pos x="40" y="152"/>
                </a:cxn>
                <a:cxn ang="0">
                  <a:pos x="48" y="154"/>
                </a:cxn>
                <a:cxn ang="0">
                  <a:pos x="54" y="156"/>
                </a:cxn>
                <a:cxn ang="0">
                  <a:pos x="60" y="162"/>
                </a:cxn>
                <a:cxn ang="0">
                  <a:pos x="62" y="168"/>
                </a:cxn>
                <a:cxn ang="0">
                  <a:pos x="62" y="170"/>
                </a:cxn>
                <a:cxn ang="0">
                  <a:pos x="62" y="182"/>
                </a:cxn>
              </a:cxnLst>
              <a:rect l="0" t="0" r="r" b="b"/>
              <a:pathLst>
                <a:path w="80" h="256">
                  <a:moveTo>
                    <a:pt x="64" y="144"/>
                  </a:moveTo>
                  <a:lnTo>
                    <a:pt x="64" y="24"/>
                  </a:lnTo>
                  <a:lnTo>
                    <a:pt x="64" y="24"/>
                  </a:lnTo>
                  <a:lnTo>
                    <a:pt x="62" y="14"/>
                  </a:lnTo>
                  <a:lnTo>
                    <a:pt x="56" y="8"/>
                  </a:lnTo>
                  <a:lnTo>
                    <a:pt x="50" y="2"/>
                  </a:lnTo>
                  <a:lnTo>
                    <a:pt x="40" y="0"/>
                  </a:lnTo>
                  <a:lnTo>
                    <a:pt x="40" y="0"/>
                  </a:lnTo>
                  <a:lnTo>
                    <a:pt x="30" y="2"/>
                  </a:lnTo>
                  <a:lnTo>
                    <a:pt x="24" y="8"/>
                  </a:lnTo>
                  <a:lnTo>
                    <a:pt x="18" y="14"/>
                  </a:lnTo>
                  <a:lnTo>
                    <a:pt x="16" y="24"/>
                  </a:lnTo>
                  <a:lnTo>
                    <a:pt x="16" y="144"/>
                  </a:lnTo>
                  <a:lnTo>
                    <a:pt x="16" y="144"/>
                  </a:lnTo>
                  <a:lnTo>
                    <a:pt x="10" y="150"/>
                  </a:lnTo>
                  <a:lnTo>
                    <a:pt x="4" y="158"/>
                  </a:lnTo>
                  <a:lnTo>
                    <a:pt x="2" y="166"/>
                  </a:lnTo>
                  <a:lnTo>
                    <a:pt x="0" y="176"/>
                  </a:lnTo>
                  <a:lnTo>
                    <a:pt x="0" y="176"/>
                  </a:lnTo>
                  <a:lnTo>
                    <a:pt x="2" y="186"/>
                  </a:lnTo>
                  <a:lnTo>
                    <a:pt x="4" y="194"/>
                  </a:lnTo>
                  <a:lnTo>
                    <a:pt x="10" y="202"/>
                  </a:lnTo>
                  <a:lnTo>
                    <a:pt x="16" y="208"/>
                  </a:lnTo>
                  <a:lnTo>
                    <a:pt x="16" y="232"/>
                  </a:lnTo>
                  <a:lnTo>
                    <a:pt x="16" y="232"/>
                  </a:lnTo>
                  <a:lnTo>
                    <a:pt x="18" y="242"/>
                  </a:lnTo>
                  <a:lnTo>
                    <a:pt x="24" y="248"/>
                  </a:lnTo>
                  <a:lnTo>
                    <a:pt x="30" y="254"/>
                  </a:lnTo>
                  <a:lnTo>
                    <a:pt x="40" y="256"/>
                  </a:lnTo>
                  <a:lnTo>
                    <a:pt x="40" y="256"/>
                  </a:lnTo>
                  <a:lnTo>
                    <a:pt x="50" y="254"/>
                  </a:lnTo>
                  <a:lnTo>
                    <a:pt x="56" y="248"/>
                  </a:lnTo>
                  <a:lnTo>
                    <a:pt x="62" y="242"/>
                  </a:lnTo>
                  <a:lnTo>
                    <a:pt x="64" y="232"/>
                  </a:lnTo>
                  <a:lnTo>
                    <a:pt x="64" y="208"/>
                  </a:lnTo>
                  <a:lnTo>
                    <a:pt x="64" y="208"/>
                  </a:lnTo>
                  <a:lnTo>
                    <a:pt x="70" y="202"/>
                  </a:lnTo>
                  <a:lnTo>
                    <a:pt x="76" y="194"/>
                  </a:lnTo>
                  <a:lnTo>
                    <a:pt x="78" y="186"/>
                  </a:lnTo>
                  <a:lnTo>
                    <a:pt x="80" y="176"/>
                  </a:lnTo>
                  <a:lnTo>
                    <a:pt x="80" y="176"/>
                  </a:lnTo>
                  <a:lnTo>
                    <a:pt x="78" y="166"/>
                  </a:lnTo>
                  <a:lnTo>
                    <a:pt x="76" y="158"/>
                  </a:lnTo>
                  <a:lnTo>
                    <a:pt x="70" y="150"/>
                  </a:lnTo>
                  <a:lnTo>
                    <a:pt x="64" y="144"/>
                  </a:lnTo>
                  <a:close/>
                  <a:moveTo>
                    <a:pt x="32" y="24"/>
                  </a:moveTo>
                  <a:lnTo>
                    <a:pt x="32" y="24"/>
                  </a:lnTo>
                  <a:lnTo>
                    <a:pt x="32" y="20"/>
                  </a:lnTo>
                  <a:lnTo>
                    <a:pt x="34" y="18"/>
                  </a:lnTo>
                  <a:lnTo>
                    <a:pt x="36" y="16"/>
                  </a:lnTo>
                  <a:lnTo>
                    <a:pt x="40" y="16"/>
                  </a:lnTo>
                  <a:lnTo>
                    <a:pt x="40" y="16"/>
                  </a:lnTo>
                  <a:lnTo>
                    <a:pt x="44" y="16"/>
                  </a:lnTo>
                  <a:lnTo>
                    <a:pt x="46" y="18"/>
                  </a:lnTo>
                  <a:lnTo>
                    <a:pt x="48" y="20"/>
                  </a:lnTo>
                  <a:lnTo>
                    <a:pt x="48" y="24"/>
                  </a:lnTo>
                  <a:lnTo>
                    <a:pt x="48" y="136"/>
                  </a:lnTo>
                  <a:lnTo>
                    <a:pt x="48" y="136"/>
                  </a:lnTo>
                  <a:lnTo>
                    <a:pt x="40" y="136"/>
                  </a:lnTo>
                  <a:lnTo>
                    <a:pt x="40" y="136"/>
                  </a:lnTo>
                  <a:lnTo>
                    <a:pt x="32" y="136"/>
                  </a:lnTo>
                  <a:lnTo>
                    <a:pt x="32" y="24"/>
                  </a:lnTo>
                  <a:close/>
                  <a:moveTo>
                    <a:pt x="48" y="232"/>
                  </a:moveTo>
                  <a:lnTo>
                    <a:pt x="48" y="232"/>
                  </a:lnTo>
                  <a:lnTo>
                    <a:pt x="48" y="236"/>
                  </a:lnTo>
                  <a:lnTo>
                    <a:pt x="46" y="238"/>
                  </a:lnTo>
                  <a:lnTo>
                    <a:pt x="44" y="240"/>
                  </a:lnTo>
                  <a:lnTo>
                    <a:pt x="40" y="240"/>
                  </a:lnTo>
                  <a:lnTo>
                    <a:pt x="40" y="240"/>
                  </a:lnTo>
                  <a:lnTo>
                    <a:pt x="36" y="240"/>
                  </a:lnTo>
                  <a:lnTo>
                    <a:pt x="34" y="238"/>
                  </a:lnTo>
                  <a:lnTo>
                    <a:pt x="32" y="236"/>
                  </a:lnTo>
                  <a:lnTo>
                    <a:pt x="32" y="232"/>
                  </a:lnTo>
                  <a:lnTo>
                    <a:pt x="32" y="216"/>
                  </a:lnTo>
                  <a:lnTo>
                    <a:pt x="32" y="216"/>
                  </a:lnTo>
                  <a:lnTo>
                    <a:pt x="40" y="216"/>
                  </a:lnTo>
                  <a:lnTo>
                    <a:pt x="40" y="216"/>
                  </a:lnTo>
                  <a:lnTo>
                    <a:pt x="48" y="216"/>
                  </a:lnTo>
                  <a:lnTo>
                    <a:pt x="48" y="232"/>
                  </a:lnTo>
                  <a:close/>
                  <a:moveTo>
                    <a:pt x="62" y="182"/>
                  </a:moveTo>
                  <a:lnTo>
                    <a:pt x="62" y="182"/>
                  </a:lnTo>
                  <a:lnTo>
                    <a:pt x="62" y="184"/>
                  </a:lnTo>
                  <a:lnTo>
                    <a:pt x="62" y="184"/>
                  </a:lnTo>
                  <a:lnTo>
                    <a:pt x="60" y="190"/>
                  </a:lnTo>
                  <a:lnTo>
                    <a:pt x="60" y="190"/>
                  </a:lnTo>
                  <a:lnTo>
                    <a:pt x="60" y="190"/>
                  </a:lnTo>
                  <a:lnTo>
                    <a:pt x="60" y="190"/>
                  </a:lnTo>
                  <a:lnTo>
                    <a:pt x="54" y="196"/>
                  </a:lnTo>
                  <a:lnTo>
                    <a:pt x="54" y="196"/>
                  </a:lnTo>
                  <a:lnTo>
                    <a:pt x="54" y="196"/>
                  </a:lnTo>
                  <a:lnTo>
                    <a:pt x="54" y="196"/>
                  </a:lnTo>
                  <a:lnTo>
                    <a:pt x="48" y="198"/>
                  </a:lnTo>
                  <a:lnTo>
                    <a:pt x="48" y="198"/>
                  </a:lnTo>
                  <a:lnTo>
                    <a:pt x="40" y="200"/>
                  </a:lnTo>
                  <a:lnTo>
                    <a:pt x="40" y="200"/>
                  </a:lnTo>
                  <a:lnTo>
                    <a:pt x="32" y="198"/>
                  </a:lnTo>
                  <a:lnTo>
                    <a:pt x="32" y="198"/>
                  </a:lnTo>
                  <a:lnTo>
                    <a:pt x="26" y="196"/>
                  </a:lnTo>
                  <a:lnTo>
                    <a:pt x="26" y="196"/>
                  </a:lnTo>
                  <a:lnTo>
                    <a:pt x="26" y="196"/>
                  </a:lnTo>
                  <a:lnTo>
                    <a:pt x="26" y="196"/>
                  </a:lnTo>
                  <a:lnTo>
                    <a:pt x="20" y="190"/>
                  </a:lnTo>
                  <a:lnTo>
                    <a:pt x="20" y="190"/>
                  </a:lnTo>
                  <a:lnTo>
                    <a:pt x="20" y="190"/>
                  </a:lnTo>
                  <a:lnTo>
                    <a:pt x="20" y="190"/>
                  </a:lnTo>
                  <a:lnTo>
                    <a:pt x="18" y="184"/>
                  </a:lnTo>
                  <a:lnTo>
                    <a:pt x="18" y="184"/>
                  </a:lnTo>
                  <a:lnTo>
                    <a:pt x="18" y="182"/>
                  </a:lnTo>
                  <a:lnTo>
                    <a:pt x="18" y="182"/>
                  </a:lnTo>
                  <a:lnTo>
                    <a:pt x="16" y="176"/>
                  </a:lnTo>
                  <a:lnTo>
                    <a:pt x="16" y="176"/>
                  </a:lnTo>
                  <a:lnTo>
                    <a:pt x="18" y="170"/>
                  </a:lnTo>
                  <a:lnTo>
                    <a:pt x="18" y="170"/>
                  </a:lnTo>
                  <a:lnTo>
                    <a:pt x="18" y="168"/>
                  </a:lnTo>
                  <a:lnTo>
                    <a:pt x="18" y="168"/>
                  </a:lnTo>
                  <a:lnTo>
                    <a:pt x="20" y="162"/>
                  </a:lnTo>
                  <a:lnTo>
                    <a:pt x="20" y="162"/>
                  </a:lnTo>
                  <a:lnTo>
                    <a:pt x="20" y="162"/>
                  </a:lnTo>
                  <a:lnTo>
                    <a:pt x="20" y="162"/>
                  </a:lnTo>
                  <a:lnTo>
                    <a:pt x="26" y="156"/>
                  </a:lnTo>
                  <a:lnTo>
                    <a:pt x="26" y="156"/>
                  </a:lnTo>
                  <a:lnTo>
                    <a:pt x="26" y="156"/>
                  </a:lnTo>
                  <a:lnTo>
                    <a:pt x="26" y="156"/>
                  </a:lnTo>
                  <a:lnTo>
                    <a:pt x="32" y="154"/>
                  </a:lnTo>
                  <a:lnTo>
                    <a:pt x="32" y="154"/>
                  </a:lnTo>
                  <a:lnTo>
                    <a:pt x="40" y="152"/>
                  </a:lnTo>
                  <a:lnTo>
                    <a:pt x="40" y="152"/>
                  </a:lnTo>
                  <a:lnTo>
                    <a:pt x="48" y="154"/>
                  </a:lnTo>
                  <a:lnTo>
                    <a:pt x="48" y="154"/>
                  </a:lnTo>
                  <a:lnTo>
                    <a:pt x="54" y="156"/>
                  </a:lnTo>
                  <a:lnTo>
                    <a:pt x="54" y="156"/>
                  </a:lnTo>
                  <a:lnTo>
                    <a:pt x="54" y="156"/>
                  </a:lnTo>
                  <a:lnTo>
                    <a:pt x="54" y="156"/>
                  </a:lnTo>
                  <a:lnTo>
                    <a:pt x="60" y="162"/>
                  </a:lnTo>
                  <a:lnTo>
                    <a:pt x="60" y="162"/>
                  </a:lnTo>
                  <a:lnTo>
                    <a:pt x="60" y="162"/>
                  </a:lnTo>
                  <a:lnTo>
                    <a:pt x="60" y="162"/>
                  </a:lnTo>
                  <a:lnTo>
                    <a:pt x="62" y="168"/>
                  </a:lnTo>
                  <a:lnTo>
                    <a:pt x="62" y="168"/>
                  </a:lnTo>
                  <a:lnTo>
                    <a:pt x="62" y="170"/>
                  </a:lnTo>
                  <a:lnTo>
                    <a:pt x="62" y="170"/>
                  </a:lnTo>
                  <a:lnTo>
                    <a:pt x="64" y="176"/>
                  </a:lnTo>
                  <a:lnTo>
                    <a:pt x="64" y="176"/>
                  </a:lnTo>
                  <a:lnTo>
                    <a:pt x="62" y="18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ar-SA">
                <a:solidFill>
                  <a:srgbClr val="000000"/>
                </a:solidFill>
                <a:latin typeface="Calibri"/>
                <a:cs typeface="Arial" panose="020B0604020202020204" pitchFamily="34" charset="0"/>
              </a:endParaRPr>
            </a:p>
          </p:txBody>
        </p:sp>
      </p:grp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11B8EB94-2EFF-46E8-9EC6-26A1AF66A6C1}"/>
              </a:ext>
            </a:extLst>
          </p:cNvPr>
          <p:cNvSpPr txBox="1">
            <a:spLocks/>
          </p:cNvSpPr>
          <p:nvPr/>
        </p:nvSpPr>
        <p:spPr>
          <a:xfrm>
            <a:off x="2674386" y="4841696"/>
            <a:ext cx="3690857" cy="8421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467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0958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1917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28754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438339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JM" sz="2000" dirty="0"/>
              <a:t>Personalized Recommendation and Data Tracing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9D05B261-D39F-43EC-B1D0-EB7E2BAB0D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7395" b="13406"/>
          <a:stretch/>
        </p:blipFill>
        <p:spPr>
          <a:xfrm>
            <a:off x="220145" y="6159810"/>
            <a:ext cx="10801052" cy="469170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C2A8E806-3D7E-4B3D-A277-FE9DEECC54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93485" y="177556"/>
            <a:ext cx="1073728" cy="840412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82DD9C5C-129F-43FD-B309-942DFFF62E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8620" y="2189611"/>
            <a:ext cx="1717141" cy="3037385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787DEDA2-B943-44A2-8838-7713FA639B0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2669" y="2189611"/>
            <a:ext cx="1717141" cy="3037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9710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Freeform 99"/>
          <p:cNvSpPr/>
          <p:nvPr/>
        </p:nvSpPr>
        <p:spPr>
          <a:xfrm>
            <a:off x="3381672" y="2404270"/>
            <a:ext cx="1847070" cy="1840591"/>
          </a:xfrm>
          <a:custGeom>
            <a:avLst/>
            <a:gdLst>
              <a:gd name="connsiteX0" fmla="*/ 0 w 2143140"/>
              <a:gd name="connsiteY0" fmla="*/ 1071569 h 2143138"/>
              <a:gd name="connsiteX1" fmla="*/ 5165 w 2143140"/>
              <a:gd name="connsiteY1" fmla="*/ 966534 h 2143138"/>
              <a:gd name="connsiteX2" fmla="*/ 20585 w 2143140"/>
              <a:gd name="connsiteY2" fmla="*/ 862517 h 2143138"/>
              <a:gd name="connsiteX3" fmla="*/ 46142 w 2143140"/>
              <a:gd name="connsiteY3" fmla="*/ 760514 h 2143138"/>
              <a:gd name="connsiteX4" fmla="*/ 81568 w 2143140"/>
              <a:gd name="connsiteY4" fmla="*/ 661501 h 2143138"/>
              <a:gd name="connsiteX5" fmla="*/ 126531 w 2143140"/>
              <a:gd name="connsiteY5" fmla="*/ 566431 h 2143138"/>
              <a:gd name="connsiteX6" fmla="*/ 180592 w 2143140"/>
              <a:gd name="connsiteY6" fmla="*/ 476237 h 2143138"/>
              <a:gd name="connsiteX7" fmla="*/ 243236 w 2143140"/>
              <a:gd name="connsiteY7" fmla="*/ 391776 h 2143138"/>
              <a:gd name="connsiteX8" fmla="*/ 313856 w 2143140"/>
              <a:gd name="connsiteY8" fmla="*/ 313855 h 2143138"/>
              <a:gd name="connsiteX9" fmla="*/ 391777 w 2143140"/>
              <a:gd name="connsiteY9" fmla="*/ 243235 h 2143138"/>
              <a:gd name="connsiteX10" fmla="*/ 476238 w 2143140"/>
              <a:gd name="connsiteY10" fmla="*/ 180591 h 2143138"/>
              <a:gd name="connsiteX11" fmla="*/ 566432 w 2143140"/>
              <a:gd name="connsiteY11" fmla="*/ 126531 h 2143138"/>
              <a:gd name="connsiteX12" fmla="*/ 661502 w 2143140"/>
              <a:gd name="connsiteY12" fmla="*/ 81568 h 2143138"/>
              <a:gd name="connsiteX13" fmla="*/ 760515 w 2143140"/>
              <a:gd name="connsiteY13" fmla="*/ 46142 h 2143138"/>
              <a:gd name="connsiteX14" fmla="*/ 862517 w 2143140"/>
              <a:gd name="connsiteY14" fmla="*/ 20585 h 2143138"/>
              <a:gd name="connsiteX15" fmla="*/ 966535 w 2143140"/>
              <a:gd name="connsiteY15" fmla="*/ 5165 h 2143138"/>
              <a:gd name="connsiteX16" fmla="*/ 1071570 w 2143140"/>
              <a:gd name="connsiteY16" fmla="*/ 0 h 2143138"/>
              <a:gd name="connsiteX17" fmla="*/ 1176605 w 2143140"/>
              <a:gd name="connsiteY17" fmla="*/ 5165 h 2143138"/>
              <a:gd name="connsiteX18" fmla="*/ 1280623 w 2143140"/>
              <a:gd name="connsiteY18" fmla="*/ 20585 h 2143138"/>
              <a:gd name="connsiteX19" fmla="*/ 1382625 w 2143140"/>
              <a:gd name="connsiteY19" fmla="*/ 46142 h 2143138"/>
              <a:gd name="connsiteX20" fmla="*/ 1481638 w 2143140"/>
              <a:gd name="connsiteY20" fmla="*/ 81568 h 2143138"/>
              <a:gd name="connsiteX21" fmla="*/ 1576708 w 2143140"/>
              <a:gd name="connsiteY21" fmla="*/ 126531 h 2143138"/>
              <a:gd name="connsiteX22" fmla="*/ 1666902 w 2143140"/>
              <a:gd name="connsiteY22" fmla="*/ 180591 h 2143138"/>
              <a:gd name="connsiteX23" fmla="*/ 1751363 w 2143140"/>
              <a:gd name="connsiteY23" fmla="*/ 243235 h 2143138"/>
              <a:gd name="connsiteX24" fmla="*/ 1829284 w 2143140"/>
              <a:gd name="connsiteY24" fmla="*/ 313855 h 2143138"/>
              <a:gd name="connsiteX25" fmla="*/ 1899904 w 2143140"/>
              <a:gd name="connsiteY25" fmla="*/ 391776 h 2143138"/>
              <a:gd name="connsiteX26" fmla="*/ 1962548 w 2143140"/>
              <a:gd name="connsiteY26" fmla="*/ 476237 h 2143138"/>
              <a:gd name="connsiteX27" fmla="*/ 2016609 w 2143140"/>
              <a:gd name="connsiteY27" fmla="*/ 566431 h 2143138"/>
              <a:gd name="connsiteX28" fmla="*/ 2061572 w 2143140"/>
              <a:gd name="connsiteY28" fmla="*/ 661501 h 2143138"/>
              <a:gd name="connsiteX29" fmla="*/ 2096998 w 2143140"/>
              <a:gd name="connsiteY29" fmla="*/ 760514 h 2143138"/>
              <a:gd name="connsiteX30" fmla="*/ 2122555 w 2143140"/>
              <a:gd name="connsiteY30" fmla="*/ 862517 h 2143138"/>
              <a:gd name="connsiteX31" fmla="*/ 2137975 w 2143140"/>
              <a:gd name="connsiteY31" fmla="*/ 966534 h 2143138"/>
              <a:gd name="connsiteX32" fmla="*/ 2143140 w 2143140"/>
              <a:gd name="connsiteY32" fmla="*/ 1071569 h 2143138"/>
              <a:gd name="connsiteX33" fmla="*/ 2137975 w 2143140"/>
              <a:gd name="connsiteY33" fmla="*/ 1176604 h 2143138"/>
              <a:gd name="connsiteX34" fmla="*/ 2122555 w 2143140"/>
              <a:gd name="connsiteY34" fmla="*/ 1280621 h 2143138"/>
              <a:gd name="connsiteX35" fmla="*/ 2096998 w 2143140"/>
              <a:gd name="connsiteY35" fmla="*/ 1382624 h 2143138"/>
              <a:gd name="connsiteX36" fmla="*/ 2061572 w 2143140"/>
              <a:gd name="connsiteY36" fmla="*/ 1481637 h 2143138"/>
              <a:gd name="connsiteX37" fmla="*/ 2016609 w 2143140"/>
              <a:gd name="connsiteY37" fmla="*/ 1576707 h 2143138"/>
              <a:gd name="connsiteX38" fmla="*/ 1962548 w 2143140"/>
              <a:gd name="connsiteY38" fmla="*/ 1666901 h 2143138"/>
              <a:gd name="connsiteX39" fmla="*/ 1899904 w 2143140"/>
              <a:gd name="connsiteY39" fmla="*/ 1751362 h 2143138"/>
              <a:gd name="connsiteX40" fmla="*/ 1829284 w 2143140"/>
              <a:gd name="connsiteY40" fmla="*/ 1829283 h 2143138"/>
              <a:gd name="connsiteX41" fmla="*/ 1751363 w 2143140"/>
              <a:gd name="connsiteY41" fmla="*/ 1899903 h 2143138"/>
              <a:gd name="connsiteX42" fmla="*/ 1666902 w 2143140"/>
              <a:gd name="connsiteY42" fmla="*/ 1962547 h 2143138"/>
              <a:gd name="connsiteX43" fmla="*/ 1576708 w 2143140"/>
              <a:gd name="connsiteY43" fmla="*/ 2016607 h 2143138"/>
              <a:gd name="connsiteX44" fmla="*/ 1481638 w 2143140"/>
              <a:gd name="connsiteY44" fmla="*/ 2061570 h 2143138"/>
              <a:gd name="connsiteX45" fmla="*/ 1382625 w 2143140"/>
              <a:gd name="connsiteY45" fmla="*/ 2096996 h 2143138"/>
              <a:gd name="connsiteX46" fmla="*/ 1280623 w 2143140"/>
              <a:gd name="connsiteY46" fmla="*/ 2122553 h 2143138"/>
              <a:gd name="connsiteX47" fmla="*/ 1176605 w 2143140"/>
              <a:gd name="connsiteY47" fmla="*/ 2137973 h 2143138"/>
              <a:gd name="connsiteX48" fmla="*/ 1071570 w 2143140"/>
              <a:gd name="connsiteY48" fmla="*/ 2143138 h 2143138"/>
              <a:gd name="connsiteX49" fmla="*/ 966535 w 2143140"/>
              <a:gd name="connsiteY49" fmla="*/ 2137973 h 2143138"/>
              <a:gd name="connsiteX50" fmla="*/ 862517 w 2143140"/>
              <a:gd name="connsiteY50" fmla="*/ 2122553 h 2143138"/>
              <a:gd name="connsiteX51" fmla="*/ 760515 w 2143140"/>
              <a:gd name="connsiteY51" fmla="*/ 2096996 h 2143138"/>
              <a:gd name="connsiteX52" fmla="*/ 661502 w 2143140"/>
              <a:gd name="connsiteY52" fmla="*/ 2061570 h 2143138"/>
              <a:gd name="connsiteX53" fmla="*/ 566432 w 2143140"/>
              <a:gd name="connsiteY53" fmla="*/ 2016607 h 2143138"/>
              <a:gd name="connsiteX54" fmla="*/ 476238 w 2143140"/>
              <a:gd name="connsiteY54" fmla="*/ 1962547 h 2143138"/>
              <a:gd name="connsiteX55" fmla="*/ 391777 w 2143140"/>
              <a:gd name="connsiteY55" fmla="*/ 1899903 h 2143138"/>
              <a:gd name="connsiteX56" fmla="*/ 313856 w 2143140"/>
              <a:gd name="connsiteY56" fmla="*/ 1829283 h 2143138"/>
              <a:gd name="connsiteX57" fmla="*/ 243236 w 2143140"/>
              <a:gd name="connsiteY57" fmla="*/ 1751362 h 2143138"/>
              <a:gd name="connsiteX58" fmla="*/ 180592 w 2143140"/>
              <a:gd name="connsiteY58" fmla="*/ 1666901 h 2143138"/>
              <a:gd name="connsiteX59" fmla="*/ 126531 w 2143140"/>
              <a:gd name="connsiteY59" fmla="*/ 1576707 h 2143138"/>
              <a:gd name="connsiteX60" fmla="*/ 81568 w 2143140"/>
              <a:gd name="connsiteY60" fmla="*/ 1481637 h 2143138"/>
              <a:gd name="connsiteX61" fmla="*/ 46142 w 2143140"/>
              <a:gd name="connsiteY61" fmla="*/ 1382624 h 2143138"/>
              <a:gd name="connsiteX62" fmla="*/ 20585 w 2143140"/>
              <a:gd name="connsiteY62" fmla="*/ 1280621 h 2143138"/>
              <a:gd name="connsiteX63" fmla="*/ 5165 w 2143140"/>
              <a:gd name="connsiteY63" fmla="*/ 1176604 h 2143138"/>
              <a:gd name="connsiteX64" fmla="*/ 0 w 2143140"/>
              <a:gd name="connsiteY64" fmla="*/ 1071569 h 2143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2143140" h="2143138">
                <a:moveTo>
                  <a:pt x="0" y="1071569"/>
                </a:moveTo>
                <a:lnTo>
                  <a:pt x="5165" y="966534"/>
                </a:lnTo>
                <a:lnTo>
                  <a:pt x="20585" y="862517"/>
                </a:lnTo>
                <a:lnTo>
                  <a:pt x="46142" y="760514"/>
                </a:lnTo>
                <a:lnTo>
                  <a:pt x="81568" y="661501"/>
                </a:lnTo>
                <a:lnTo>
                  <a:pt x="126531" y="566431"/>
                </a:lnTo>
                <a:lnTo>
                  <a:pt x="180592" y="476237"/>
                </a:lnTo>
                <a:lnTo>
                  <a:pt x="243236" y="391776"/>
                </a:lnTo>
                <a:lnTo>
                  <a:pt x="313856" y="313855"/>
                </a:lnTo>
                <a:lnTo>
                  <a:pt x="391777" y="243235"/>
                </a:lnTo>
                <a:lnTo>
                  <a:pt x="476238" y="180591"/>
                </a:lnTo>
                <a:lnTo>
                  <a:pt x="566432" y="126531"/>
                </a:lnTo>
                <a:lnTo>
                  <a:pt x="661502" y="81568"/>
                </a:lnTo>
                <a:lnTo>
                  <a:pt x="760515" y="46142"/>
                </a:lnTo>
                <a:lnTo>
                  <a:pt x="862517" y="20585"/>
                </a:lnTo>
                <a:lnTo>
                  <a:pt x="966535" y="5165"/>
                </a:lnTo>
                <a:lnTo>
                  <a:pt x="1071570" y="0"/>
                </a:lnTo>
                <a:lnTo>
                  <a:pt x="1176605" y="5165"/>
                </a:lnTo>
                <a:lnTo>
                  <a:pt x="1280623" y="20585"/>
                </a:lnTo>
                <a:lnTo>
                  <a:pt x="1382625" y="46142"/>
                </a:lnTo>
                <a:lnTo>
                  <a:pt x="1481638" y="81568"/>
                </a:lnTo>
                <a:lnTo>
                  <a:pt x="1576708" y="126531"/>
                </a:lnTo>
                <a:lnTo>
                  <a:pt x="1666902" y="180591"/>
                </a:lnTo>
                <a:lnTo>
                  <a:pt x="1751363" y="243235"/>
                </a:lnTo>
                <a:lnTo>
                  <a:pt x="1829284" y="313855"/>
                </a:lnTo>
                <a:lnTo>
                  <a:pt x="1899904" y="391776"/>
                </a:lnTo>
                <a:lnTo>
                  <a:pt x="1962548" y="476237"/>
                </a:lnTo>
                <a:lnTo>
                  <a:pt x="2016609" y="566431"/>
                </a:lnTo>
                <a:lnTo>
                  <a:pt x="2061572" y="661501"/>
                </a:lnTo>
                <a:lnTo>
                  <a:pt x="2096998" y="760514"/>
                </a:lnTo>
                <a:lnTo>
                  <a:pt x="2122555" y="862517"/>
                </a:lnTo>
                <a:lnTo>
                  <a:pt x="2137975" y="966534"/>
                </a:lnTo>
                <a:lnTo>
                  <a:pt x="2143140" y="1071569"/>
                </a:lnTo>
                <a:lnTo>
                  <a:pt x="2137975" y="1176604"/>
                </a:lnTo>
                <a:lnTo>
                  <a:pt x="2122555" y="1280621"/>
                </a:lnTo>
                <a:lnTo>
                  <a:pt x="2096998" y="1382624"/>
                </a:lnTo>
                <a:lnTo>
                  <a:pt x="2061572" y="1481637"/>
                </a:lnTo>
                <a:lnTo>
                  <a:pt x="2016609" y="1576707"/>
                </a:lnTo>
                <a:lnTo>
                  <a:pt x="1962548" y="1666901"/>
                </a:lnTo>
                <a:lnTo>
                  <a:pt x="1899904" y="1751362"/>
                </a:lnTo>
                <a:lnTo>
                  <a:pt x="1829284" y="1829283"/>
                </a:lnTo>
                <a:lnTo>
                  <a:pt x="1751363" y="1899903"/>
                </a:lnTo>
                <a:lnTo>
                  <a:pt x="1666902" y="1962547"/>
                </a:lnTo>
                <a:lnTo>
                  <a:pt x="1576708" y="2016607"/>
                </a:lnTo>
                <a:lnTo>
                  <a:pt x="1481638" y="2061570"/>
                </a:lnTo>
                <a:lnTo>
                  <a:pt x="1382625" y="2096996"/>
                </a:lnTo>
                <a:lnTo>
                  <a:pt x="1280623" y="2122553"/>
                </a:lnTo>
                <a:lnTo>
                  <a:pt x="1176605" y="2137973"/>
                </a:lnTo>
                <a:lnTo>
                  <a:pt x="1071570" y="2143138"/>
                </a:lnTo>
                <a:lnTo>
                  <a:pt x="966535" y="2137973"/>
                </a:lnTo>
                <a:lnTo>
                  <a:pt x="862517" y="2122553"/>
                </a:lnTo>
                <a:lnTo>
                  <a:pt x="760515" y="2096996"/>
                </a:lnTo>
                <a:lnTo>
                  <a:pt x="661502" y="2061570"/>
                </a:lnTo>
                <a:lnTo>
                  <a:pt x="566432" y="2016607"/>
                </a:lnTo>
                <a:lnTo>
                  <a:pt x="476238" y="1962547"/>
                </a:lnTo>
                <a:lnTo>
                  <a:pt x="391777" y="1899903"/>
                </a:lnTo>
                <a:lnTo>
                  <a:pt x="313856" y="1829283"/>
                </a:lnTo>
                <a:lnTo>
                  <a:pt x="243236" y="1751362"/>
                </a:lnTo>
                <a:lnTo>
                  <a:pt x="180592" y="1666901"/>
                </a:lnTo>
                <a:lnTo>
                  <a:pt x="126531" y="1576707"/>
                </a:lnTo>
                <a:lnTo>
                  <a:pt x="81568" y="1481637"/>
                </a:lnTo>
                <a:lnTo>
                  <a:pt x="46142" y="1382624"/>
                </a:lnTo>
                <a:lnTo>
                  <a:pt x="20585" y="1280621"/>
                </a:lnTo>
                <a:lnTo>
                  <a:pt x="5165" y="1176604"/>
                </a:lnTo>
                <a:lnTo>
                  <a:pt x="0" y="1071569"/>
                </a:lnTo>
                <a:close/>
              </a:path>
            </a:pathLst>
          </a:cu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defTabSz="914377"/>
            <a:endParaRPr lang="ar-SA" dirty="0">
              <a:solidFill>
                <a:prstClr val="white"/>
              </a:solidFill>
              <a:latin typeface="Calibri" panose="020F0502020204030204"/>
              <a:cs typeface="Arial" panose="020B0604020202020204" pitchFamily="34" charset="0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135" y="1978274"/>
            <a:ext cx="4189060" cy="5090449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our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technology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3622938" y="2885679"/>
            <a:ext cx="1477809" cy="8660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14377">
              <a:lnSpc>
                <a:spcPct val="150000"/>
              </a:lnSpc>
            </a:pPr>
            <a:r>
              <a:rPr lang="en-US" sz="2000" b="1" cap="all" spc="27" dirty="0">
                <a:solidFill>
                  <a:prstClr val="white"/>
                </a:solidFill>
                <a:latin typeface="Lato" panose="020F0502020204030203" pitchFamily="34" charset="0"/>
              </a:rPr>
              <a:t>How we built it</a:t>
            </a:r>
          </a:p>
        </p:txBody>
      </p:sp>
      <p:cxnSp>
        <p:nvCxnSpPr>
          <p:cNvPr id="82" name="Straight Connector 81"/>
          <p:cNvCxnSpPr>
            <a:cxnSpLocks/>
            <a:stCxn id="104" idx="0"/>
            <a:endCxn id="100" idx="26"/>
          </p:cNvCxnSpPr>
          <p:nvPr/>
        </p:nvCxnSpPr>
        <p:spPr>
          <a:xfrm flipH="1">
            <a:off x="5073098" y="1665688"/>
            <a:ext cx="388435" cy="1147589"/>
          </a:xfrm>
          <a:prstGeom prst="line">
            <a:avLst/>
          </a:prstGeom>
          <a:ln w="95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>
            <a:cxnSpLocks/>
            <a:stCxn id="105" idx="63"/>
            <a:endCxn id="100" idx="32"/>
          </p:cNvCxnSpPr>
          <p:nvPr/>
        </p:nvCxnSpPr>
        <p:spPr>
          <a:xfrm flipH="1">
            <a:off x="5228742" y="3012069"/>
            <a:ext cx="596630" cy="312497"/>
          </a:xfrm>
          <a:prstGeom prst="line">
            <a:avLst/>
          </a:prstGeom>
          <a:ln w="95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>
            <a:cxnSpLocks/>
            <a:stCxn id="41" idx="2"/>
            <a:endCxn id="100" idx="37"/>
          </p:cNvCxnSpPr>
          <p:nvPr/>
        </p:nvCxnSpPr>
        <p:spPr>
          <a:xfrm flipH="1" flipV="1">
            <a:off x="5119691" y="3758393"/>
            <a:ext cx="669021" cy="482767"/>
          </a:xfrm>
          <a:prstGeom prst="line">
            <a:avLst/>
          </a:prstGeom>
          <a:ln w="95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/>
          <p:cNvGrpSpPr/>
          <p:nvPr/>
        </p:nvGrpSpPr>
        <p:grpSpPr>
          <a:xfrm>
            <a:off x="5461533" y="1412968"/>
            <a:ext cx="505440" cy="505440"/>
            <a:chOff x="5095350" y="1538591"/>
            <a:chExt cx="379080" cy="379080"/>
          </a:xfrm>
        </p:grpSpPr>
        <p:sp>
          <p:nvSpPr>
            <p:cNvPr id="104" name="Freeform 103"/>
            <p:cNvSpPr/>
            <p:nvPr/>
          </p:nvSpPr>
          <p:spPr>
            <a:xfrm>
              <a:off x="5095350" y="1538591"/>
              <a:ext cx="379080" cy="379080"/>
            </a:xfrm>
            <a:custGeom>
              <a:avLst/>
              <a:gdLst>
                <a:gd name="connsiteX0" fmla="*/ 0 w 2143140"/>
                <a:gd name="connsiteY0" fmla="*/ 1071569 h 2143138"/>
                <a:gd name="connsiteX1" fmla="*/ 5165 w 2143140"/>
                <a:gd name="connsiteY1" fmla="*/ 966534 h 2143138"/>
                <a:gd name="connsiteX2" fmla="*/ 20585 w 2143140"/>
                <a:gd name="connsiteY2" fmla="*/ 862517 h 2143138"/>
                <a:gd name="connsiteX3" fmla="*/ 46142 w 2143140"/>
                <a:gd name="connsiteY3" fmla="*/ 760514 h 2143138"/>
                <a:gd name="connsiteX4" fmla="*/ 81568 w 2143140"/>
                <a:gd name="connsiteY4" fmla="*/ 661501 h 2143138"/>
                <a:gd name="connsiteX5" fmla="*/ 126531 w 2143140"/>
                <a:gd name="connsiteY5" fmla="*/ 566431 h 2143138"/>
                <a:gd name="connsiteX6" fmla="*/ 180592 w 2143140"/>
                <a:gd name="connsiteY6" fmla="*/ 476237 h 2143138"/>
                <a:gd name="connsiteX7" fmla="*/ 243236 w 2143140"/>
                <a:gd name="connsiteY7" fmla="*/ 391776 h 2143138"/>
                <a:gd name="connsiteX8" fmla="*/ 313856 w 2143140"/>
                <a:gd name="connsiteY8" fmla="*/ 313855 h 2143138"/>
                <a:gd name="connsiteX9" fmla="*/ 391777 w 2143140"/>
                <a:gd name="connsiteY9" fmla="*/ 243235 h 2143138"/>
                <a:gd name="connsiteX10" fmla="*/ 476238 w 2143140"/>
                <a:gd name="connsiteY10" fmla="*/ 180591 h 2143138"/>
                <a:gd name="connsiteX11" fmla="*/ 566432 w 2143140"/>
                <a:gd name="connsiteY11" fmla="*/ 126531 h 2143138"/>
                <a:gd name="connsiteX12" fmla="*/ 661502 w 2143140"/>
                <a:gd name="connsiteY12" fmla="*/ 81568 h 2143138"/>
                <a:gd name="connsiteX13" fmla="*/ 760515 w 2143140"/>
                <a:gd name="connsiteY13" fmla="*/ 46142 h 2143138"/>
                <a:gd name="connsiteX14" fmla="*/ 862517 w 2143140"/>
                <a:gd name="connsiteY14" fmla="*/ 20585 h 2143138"/>
                <a:gd name="connsiteX15" fmla="*/ 966535 w 2143140"/>
                <a:gd name="connsiteY15" fmla="*/ 5165 h 2143138"/>
                <a:gd name="connsiteX16" fmla="*/ 1071570 w 2143140"/>
                <a:gd name="connsiteY16" fmla="*/ 0 h 2143138"/>
                <a:gd name="connsiteX17" fmla="*/ 1176605 w 2143140"/>
                <a:gd name="connsiteY17" fmla="*/ 5165 h 2143138"/>
                <a:gd name="connsiteX18" fmla="*/ 1280623 w 2143140"/>
                <a:gd name="connsiteY18" fmla="*/ 20585 h 2143138"/>
                <a:gd name="connsiteX19" fmla="*/ 1382625 w 2143140"/>
                <a:gd name="connsiteY19" fmla="*/ 46142 h 2143138"/>
                <a:gd name="connsiteX20" fmla="*/ 1481638 w 2143140"/>
                <a:gd name="connsiteY20" fmla="*/ 81568 h 2143138"/>
                <a:gd name="connsiteX21" fmla="*/ 1576708 w 2143140"/>
                <a:gd name="connsiteY21" fmla="*/ 126531 h 2143138"/>
                <a:gd name="connsiteX22" fmla="*/ 1666902 w 2143140"/>
                <a:gd name="connsiteY22" fmla="*/ 180591 h 2143138"/>
                <a:gd name="connsiteX23" fmla="*/ 1751363 w 2143140"/>
                <a:gd name="connsiteY23" fmla="*/ 243235 h 2143138"/>
                <a:gd name="connsiteX24" fmla="*/ 1829284 w 2143140"/>
                <a:gd name="connsiteY24" fmla="*/ 313855 h 2143138"/>
                <a:gd name="connsiteX25" fmla="*/ 1899904 w 2143140"/>
                <a:gd name="connsiteY25" fmla="*/ 391776 h 2143138"/>
                <a:gd name="connsiteX26" fmla="*/ 1962548 w 2143140"/>
                <a:gd name="connsiteY26" fmla="*/ 476237 h 2143138"/>
                <a:gd name="connsiteX27" fmla="*/ 2016609 w 2143140"/>
                <a:gd name="connsiteY27" fmla="*/ 566431 h 2143138"/>
                <a:gd name="connsiteX28" fmla="*/ 2061572 w 2143140"/>
                <a:gd name="connsiteY28" fmla="*/ 661501 h 2143138"/>
                <a:gd name="connsiteX29" fmla="*/ 2096998 w 2143140"/>
                <a:gd name="connsiteY29" fmla="*/ 760514 h 2143138"/>
                <a:gd name="connsiteX30" fmla="*/ 2122555 w 2143140"/>
                <a:gd name="connsiteY30" fmla="*/ 862517 h 2143138"/>
                <a:gd name="connsiteX31" fmla="*/ 2137975 w 2143140"/>
                <a:gd name="connsiteY31" fmla="*/ 966534 h 2143138"/>
                <a:gd name="connsiteX32" fmla="*/ 2143140 w 2143140"/>
                <a:gd name="connsiteY32" fmla="*/ 1071569 h 2143138"/>
                <a:gd name="connsiteX33" fmla="*/ 2137975 w 2143140"/>
                <a:gd name="connsiteY33" fmla="*/ 1176604 h 2143138"/>
                <a:gd name="connsiteX34" fmla="*/ 2122555 w 2143140"/>
                <a:gd name="connsiteY34" fmla="*/ 1280621 h 2143138"/>
                <a:gd name="connsiteX35" fmla="*/ 2096998 w 2143140"/>
                <a:gd name="connsiteY35" fmla="*/ 1382624 h 2143138"/>
                <a:gd name="connsiteX36" fmla="*/ 2061572 w 2143140"/>
                <a:gd name="connsiteY36" fmla="*/ 1481637 h 2143138"/>
                <a:gd name="connsiteX37" fmla="*/ 2016609 w 2143140"/>
                <a:gd name="connsiteY37" fmla="*/ 1576707 h 2143138"/>
                <a:gd name="connsiteX38" fmla="*/ 1962548 w 2143140"/>
                <a:gd name="connsiteY38" fmla="*/ 1666901 h 2143138"/>
                <a:gd name="connsiteX39" fmla="*/ 1899904 w 2143140"/>
                <a:gd name="connsiteY39" fmla="*/ 1751362 h 2143138"/>
                <a:gd name="connsiteX40" fmla="*/ 1829284 w 2143140"/>
                <a:gd name="connsiteY40" fmla="*/ 1829283 h 2143138"/>
                <a:gd name="connsiteX41" fmla="*/ 1751363 w 2143140"/>
                <a:gd name="connsiteY41" fmla="*/ 1899903 h 2143138"/>
                <a:gd name="connsiteX42" fmla="*/ 1666902 w 2143140"/>
                <a:gd name="connsiteY42" fmla="*/ 1962547 h 2143138"/>
                <a:gd name="connsiteX43" fmla="*/ 1576708 w 2143140"/>
                <a:gd name="connsiteY43" fmla="*/ 2016607 h 2143138"/>
                <a:gd name="connsiteX44" fmla="*/ 1481638 w 2143140"/>
                <a:gd name="connsiteY44" fmla="*/ 2061570 h 2143138"/>
                <a:gd name="connsiteX45" fmla="*/ 1382625 w 2143140"/>
                <a:gd name="connsiteY45" fmla="*/ 2096996 h 2143138"/>
                <a:gd name="connsiteX46" fmla="*/ 1280623 w 2143140"/>
                <a:gd name="connsiteY46" fmla="*/ 2122553 h 2143138"/>
                <a:gd name="connsiteX47" fmla="*/ 1176605 w 2143140"/>
                <a:gd name="connsiteY47" fmla="*/ 2137973 h 2143138"/>
                <a:gd name="connsiteX48" fmla="*/ 1071570 w 2143140"/>
                <a:gd name="connsiteY48" fmla="*/ 2143138 h 2143138"/>
                <a:gd name="connsiteX49" fmla="*/ 966535 w 2143140"/>
                <a:gd name="connsiteY49" fmla="*/ 2137973 h 2143138"/>
                <a:gd name="connsiteX50" fmla="*/ 862517 w 2143140"/>
                <a:gd name="connsiteY50" fmla="*/ 2122553 h 2143138"/>
                <a:gd name="connsiteX51" fmla="*/ 760515 w 2143140"/>
                <a:gd name="connsiteY51" fmla="*/ 2096996 h 2143138"/>
                <a:gd name="connsiteX52" fmla="*/ 661502 w 2143140"/>
                <a:gd name="connsiteY52" fmla="*/ 2061570 h 2143138"/>
                <a:gd name="connsiteX53" fmla="*/ 566432 w 2143140"/>
                <a:gd name="connsiteY53" fmla="*/ 2016607 h 2143138"/>
                <a:gd name="connsiteX54" fmla="*/ 476238 w 2143140"/>
                <a:gd name="connsiteY54" fmla="*/ 1962547 h 2143138"/>
                <a:gd name="connsiteX55" fmla="*/ 391777 w 2143140"/>
                <a:gd name="connsiteY55" fmla="*/ 1899903 h 2143138"/>
                <a:gd name="connsiteX56" fmla="*/ 313856 w 2143140"/>
                <a:gd name="connsiteY56" fmla="*/ 1829283 h 2143138"/>
                <a:gd name="connsiteX57" fmla="*/ 243236 w 2143140"/>
                <a:gd name="connsiteY57" fmla="*/ 1751362 h 2143138"/>
                <a:gd name="connsiteX58" fmla="*/ 180592 w 2143140"/>
                <a:gd name="connsiteY58" fmla="*/ 1666901 h 2143138"/>
                <a:gd name="connsiteX59" fmla="*/ 126531 w 2143140"/>
                <a:gd name="connsiteY59" fmla="*/ 1576707 h 2143138"/>
                <a:gd name="connsiteX60" fmla="*/ 81568 w 2143140"/>
                <a:gd name="connsiteY60" fmla="*/ 1481637 h 2143138"/>
                <a:gd name="connsiteX61" fmla="*/ 46142 w 2143140"/>
                <a:gd name="connsiteY61" fmla="*/ 1382624 h 2143138"/>
                <a:gd name="connsiteX62" fmla="*/ 20585 w 2143140"/>
                <a:gd name="connsiteY62" fmla="*/ 1280621 h 2143138"/>
                <a:gd name="connsiteX63" fmla="*/ 5165 w 2143140"/>
                <a:gd name="connsiteY63" fmla="*/ 1176604 h 2143138"/>
                <a:gd name="connsiteX64" fmla="*/ 0 w 2143140"/>
                <a:gd name="connsiteY64" fmla="*/ 1071569 h 2143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2143140" h="2143138">
                  <a:moveTo>
                    <a:pt x="0" y="1071569"/>
                  </a:moveTo>
                  <a:lnTo>
                    <a:pt x="5165" y="966534"/>
                  </a:lnTo>
                  <a:lnTo>
                    <a:pt x="20585" y="862517"/>
                  </a:lnTo>
                  <a:lnTo>
                    <a:pt x="46142" y="760514"/>
                  </a:lnTo>
                  <a:lnTo>
                    <a:pt x="81568" y="661501"/>
                  </a:lnTo>
                  <a:lnTo>
                    <a:pt x="126531" y="566431"/>
                  </a:lnTo>
                  <a:lnTo>
                    <a:pt x="180592" y="476237"/>
                  </a:lnTo>
                  <a:lnTo>
                    <a:pt x="243236" y="391776"/>
                  </a:lnTo>
                  <a:lnTo>
                    <a:pt x="313856" y="313855"/>
                  </a:lnTo>
                  <a:lnTo>
                    <a:pt x="391777" y="243235"/>
                  </a:lnTo>
                  <a:lnTo>
                    <a:pt x="476238" y="180591"/>
                  </a:lnTo>
                  <a:lnTo>
                    <a:pt x="566432" y="126531"/>
                  </a:lnTo>
                  <a:lnTo>
                    <a:pt x="661502" y="81568"/>
                  </a:lnTo>
                  <a:lnTo>
                    <a:pt x="760515" y="46142"/>
                  </a:lnTo>
                  <a:lnTo>
                    <a:pt x="862517" y="20585"/>
                  </a:lnTo>
                  <a:lnTo>
                    <a:pt x="966535" y="5165"/>
                  </a:lnTo>
                  <a:lnTo>
                    <a:pt x="1071570" y="0"/>
                  </a:lnTo>
                  <a:lnTo>
                    <a:pt x="1176605" y="5165"/>
                  </a:lnTo>
                  <a:lnTo>
                    <a:pt x="1280623" y="20585"/>
                  </a:lnTo>
                  <a:lnTo>
                    <a:pt x="1382625" y="46142"/>
                  </a:lnTo>
                  <a:lnTo>
                    <a:pt x="1481638" y="81568"/>
                  </a:lnTo>
                  <a:lnTo>
                    <a:pt x="1576708" y="126531"/>
                  </a:lnTo>
                  <a:lnTo>
                    <a:pt x="1666902" y="180591"/>
                  </a:lnTo>
                  <a:lnTo>
                    <a:pt x="1751363" y="243235"/>
                  </a:lnTo>
                  <a:lnTo>
                    <a:pt x="1829284" y="313855"/>
                  </a:lnTo>
                  <a:lnTo>
                    <a:pt x="1899904" y="391776"/>
                  </a:lnTo>
                  <a:lnTo>
                    <a:pt x="1962548" y="476237"/>
                  </a:lnTo>
                  <a:lnTo>
                    <a:pt x="2016609" y="566431"/>
                  </a:lnTo>
                  <a:lnTo>
                    <a:pt x="2061572" y="661501"/>
                  </a:lnTo>
                  <a:lnTo>
                    <a:pt x="2096998" y="760514"/>
                  </a:lnTo>
                  <a:lnTo>
                    <a:pt x="2122555" y="862517"/>
                  </a:lnTo>
                  <a:lnTo>
                    <a:pt x="2137975" y="966534"/>
                  </a:lnTo>
                  <a:lnTo>
                    <a:pt x="2143140" y="1071569"/>
                  </a:lnTo>
                  <a:lnTo>
                    <a:pt x="2137975" y="1176604"/>
                  </a:lnTo>
                  <a:lnTo>
                    <a:pt x="2122555" y="1280621"/>
                  </a:lnTo>
                  <a:lnTo>
                    <a:pt x="2096998" y="1382624"/>
                  </a:lnTo>
                  <a:lnTo>
                    <a:pt x="2061572" y="1481637"/>
                  </a:lnTo>
                  <a:lnTo>
                    <a:pt x="2016609" y="1576707"/>
                  </a:lnTo>
                  <a:lnTo>
                    <a:pt x="1962548" y="1666901"/>
                  </a:lnTo>
                  <a:lnTo>
                    <a:pt x="1899904" y="1751362"/>
                  </a:lnTo>
                  <a:lnTo>
                    <a:pt x="1829284" y="1829283"/>
                  </a:lnTo>
                  <a:lnTo>
                    <a:pt x="1751363" y="1899903"/>
                  </a:lnTo>
                  <a:lnTo>
                    <a:pt x="1666902" y="1962547"/>
                  </a:lnTo>
                  <a:lnTo>
                    <a:pt x="1576708" y="2016607"/>
                  </a:lnTo>
                  <a:lnTo>
                    <a:pt x="1481638" y="2061570"/>
                  </a:lnTo>
                  <a:lnTo>
                    <a:pt x="1382625" y="2096996"/>
                  </a:lnTo>
                  <a:lnTo>
                    <a:pt x="1280623" y="2122553"/>
                  </a:lnTo>
                  <a:lnTo>
                    <a:pt x="1176605" y="2137973"/>
                  </a:lnTo>
                  <a:lnTo>
                    <a:pt x="1071570" y="2143138"/>
                  </a:lnTo>
                  <a:lnTo>
                    <a:pt x="966535" y="2137973"/>
                  </a:lnTo>
                  <a:lnTo>
                    <a:pt x="862517" y="2122553"/>
                  </a:lnTo>
                  <a:lnTo>
                    <a:pt x="760515" y="2096996"/>
                  </a:lnTo>
                  <a:lnTo>
                    <a:pt x="661502" y="2061570"/>
                  </a:lnTo>
                  <a:lnTo>
                    <a:pt x="566432" y="2016607"/>
                  </a:lnTo>
                  <a:lnTo>
                    <a:pt x="476238" y="1962547"/>
                  </a:lnTo>
                  <a:lnTo>
                    <a:pt x="391777" y="1899903"/>
                  </a:lnTo>
                  <a:lnTo>
                    <a:pt x="313856" y="1829283"/>
                  </a:lnTo>
                  <a:lnTo>
                    <a:pt x="243236" y="1751362"/>
                  </a:lnTo>
                  <a:lnTo>
                    <a:pt x="180592" y="1666901"/>
                  </a:lnTo>
                  <a:lnTo>
                    <a:pt x="126531" y="1576707"/>
                  </a:lnTo>
                  <a:lnTo>
                    <a:pt x="81568" y="1481637"/>
                  </a:lnTo>
                  <a:lnTo>
                    <a:pt x="46142" y="1382624"/>
                  </a:lnTo>
                  <a:lnTo>
                    <a:pt x="20585" y="1280621"/>
                  </a:lnTo>
                  <a:lnTo>
                    <a:pt x="5165" y="1176604"/>
                  </a:lnTo>
                  <a:lnTo>
                    <a:pt x="0" y="1071569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defTabSz="914377"/>
              <a:endParaRPr lang="ar-SA" dirty="0">
                <a:solidFill>
                  <a:prstClr val="white"/>
                </a:solidFill>
                <a:latin typeface="Calibri" panose="020F0502020204030204"/>
                <a:cs typeface="Arial" panose="020B0604020202020204" pitchFamily="34" charset="0"/>
              </a:endParaRPr>
            </a:p>
          </p:txBody>
        </p:sp>
        <p:sp>
          <p:nvSpPr>
            <p:cNvPr id="118" name="Freeform 98"/>
            <p:cNvSpPr>
              <a:spLocks noEditPoints="1"/>
            </p:cNvSpPr>
            <p:nvPr/>
          </p:nvSpPr>
          <p:spPr bwMode="auto">
            <a:xfrm>
              <a:off x="5195614" y="1649413"/>
              <a:ext cx="178552" cy="153790"/>
            </a:xfrm>
            <a:custGeom>
              <a:avLst/>
              <a:gdLst>
                <a:gd name="T0" fmla="*/ 37 w 208"/>
                <a:gd name="T1" fmla="*/ 79 h 179"/>
                <a:gd name="T2" fmla="*/ 63 w 208"/>
                <a:gd name="T3" fmla="*/ 82 h 179"/>
                <a:gd name="T4" fmla="*/ 76 w 208"/>
                <a:gd name="T5" fmla="*/ 64 h 179"/>
                <a:gd name="T6" fmla="*/ 138 w 208"/>
                <a:gd name="T7" fmla="*/ 75 h 179"/>
                <a:gd name="T8" fmla="*/ 156 w 208"/>
                <a:gd name="T9" fmla="*/ 85 h 179"/>
                <a:gd name="T10" fmla="*/ 177 w 208"/>
                <a:gd name="T11" fmla="*/ 64 h 179"/>
                <a:gd name="T12" fmla="*/ 205 w 208"/>
                <a:gd name="T13" fmla="*/ 67 h 179"/>
                <a:gd name="T14" fmla="*/ 207 w 208"/>
                <a:gd name="T15" fmla="*/ 79 h 179"/>
                <a:gd name="T16" fmla="*/ 202 w 208"/>
                <a:gd name="T17" fmla="*/ 84 h 179"/>
                <a:gd name="T18" fmla="*/ 177 w 208"/>
                <a:gd name="T19" fmla="*/ 168 h 179"/>
                <a:gd name="T20" fmla="*/ 171 w 208"/>
                <a:gd name="T21" fmla="*/ 177 h 179"/>
                <a:gd name="T22" fmla="*/ 42 w 208"/>
                <a:gd name="T23" fmla="*/ 179 h 179"/>
                <a:gd name="T24" fmla="*/ 34 w 208"/>
                <a:gd name="T25" fmla="*/ 174 h 179"/>
                <a:gd name="T26" fmla="*/ 11 w 208"/>
                <a:gd name="T27" fmla="*/ 85 h 179"/>
                <a:gd name="T28" fmla="*/ 3 w 208"/>
                <a:gd name="T29" fmla="*/ 82 h 179"/>
                <a:gd name="T30" fmla="*/ 0 w 208"/>
                <a:gd name="T31" fmla="*/ 75 h 179"/>
                <a:gd name="T32" fmla="*/ 11 w 208"/>
                <a:gd name="T33" fmla="*/ 64 h 179"/>
                <a:gd name="T34" fmla="*/ 42 w 208"/>
                <a:gd name="T35" fmla="*/ 64 h 179"/>
                <a:gd name="T36" fmla="*/ 43 w 208"/>
                <a:gd name="T37" fmla="*/ 59 h 179"/>
                <a:gd name="T38" fmla="*/ 78 w 208"/>
                <a:gd name="T39" fmla="*/ 1 h 179"/>
                <a:gd name="T40" fmla="*/ 87 w 208"/>
                <a:gd name="T41" fmla="*/ 1 h 179"/>
                <a:gd name="T42" fmla="*/ 93 w 208"/>
                <a:gd name="T43" fmla="*/ 6 h 179"/>
                <a:gd name="T44" fmla="*/ 92 w 208"/>
                <a:gd name="T45" fmla="*/ 16 h 179"/>
                <a:gd name="T46" fmla="*/ 52 w 208"/>
                <a:gd name="T47" fmla="*/ 75 h 179"/>
                <a:gd name="T48" fmla="*/ 42 w 208"/>
                <a:gd name="T49" fmla="*/ 64 h 179"/>
                <a:gd name="T50" fmla="*/ 54 w 208"/>
                <a:gd name="T51" fmla="*/ 156 h 179"/>
                <a:gd name="T52" fmla="*/ 61 w 208"/>
                <a:gd name="T53" fmla="*/ 156 h 179"/>
                <a:gd name="T54" fmla="*/ 62 w 208"/>
                <a:gd name="T55" fmla="*/ 111 h 179"/>
                <a:gd name="T56" fmla="*/ 57 w 208"/>
                <a:gd name="T57" fmla="*/ 106 h 179"/>
                <a:gd name="T58" fmla="*/ 52 w 208"/>
                <a:gd name="T59" fmla="*/ 111 h 179"/>
                <a:gd name="T60" fmla="*/ 83 w 208"/>
                <a:gd name="T61" fmla="*/ 153 h 179"/>
                <a:gd name="T62" fmla="*/ 88 w 208"/>
                <a:gd name="T63" fmla="*/ 158 h 179"/>
                <a:gd name="T64" fmla="*/ 94 w 208"/>
                <a:gd name="T65" fmla="*/ 153 h 179"/>
                <a:gd name="T66" fmla="*/ 92 w 208"/>
                <a:gd name="T67" fmla="*/ 107 h 179"/>
                <a:gd name="T68" fmla="*/ 85 w 208"/>
                <a:gd name="T69" fmla="*/ 107 h 179"/>
                <a:gd name="T70" fmla="*/ 83 w 208"/>
                <a:gd name="T71" fmla="*/ 153 h 179"/>
                <a:gd name="T72" fmla="*/ 115 w 208"/>
                <a:gd name="T73" fmla="*/ 6 h 179"/>
                <a:gd name="T74" fmla="*/ 121 w 208"/>
                <a:gd name="T75" fmla="*/ 1 h 179"/>
                <a:gd name="T76" fmla="*/ 130 w 208"/>
                <a:gd name="T77" fmla="*/ 1 h 179"/>
                <a:gd name="T78" fmla="*/ 165 w 208"/>
                <a:gd name="T79" fmla="*/ 59 h 179"/>
                <a:gd name="T80" fmla="*/ 167 w 208"/>
                <a:gd name="T81" fmla="*/ 64 h 179"/>
                <a:gd name="T82" fmla="*/ 156 w 208"/>
                <a:gd name="T83" fmla="*/ 75 h 179"/>
                <a:gd name="T84" fmla="*/ 116 w 208"/>
                <a:gd name="T85" fmla="*/ 16 h 179"/>
                <a:gd name="T86" fmla="*/ 115 w 208"/>
                <a:gd name="T87" fmla="*/ 153 h 179"/>
                <a:gd name="T88" fmla="*/ 120 w 208"/>
                <a:gd name="T89" fmla="*/ 158 h 179"/>
                <a:gd name="T90" fmla="*/ 125 w 208"/>
                <a:gd name="T91" fmla="*/ 153 h 179"/>
                <a:gd name="T92" fmla="*/ 123 w 208"/>
                <a:gd name="T93" fmla="*/ 107 h 179"/>
                <a:gd name="T94" fmla="*/ 116 w 208"/>
                <a:gd name="T95" fmla="*/ 107 h 179"/>
                <a:gd name="T96" fmla="*/ 115 w 208"/>
                <a:gd name="T97" fmla="*/ 153 h 179"/>
                <a:gd name="T98" fmla="*/ 147 w 208"/>
                <a:gd name="T99" fmla="*/ 156 h 179"/>
                <a:gd name="T100" fmla="*/ 155 w 208"/>
                <a:gd name="T101" fmla="*/ 156 h 179"/>
                <a:gd name="T102" fmla="*/ 156 w 208"/>
                <a:gd name="T103" fmla="*/ 111 h 179"/>
                <a:gd name="T104" fmla="*/ 151 w 208"/>
                <a:gd name="T105" fmla="*/ 106 h 179"/>
                <a:gd name="T106" fmla="*/ 146 w 208"/>
                <a:gd name="T107" fmla="*/ 111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08" h="179">
                  <a:moveTo>
                    <a:pt x="31" y="64"/>
                  </a:moveTo>
                  <a:cubicBezTo>
                    <a:pt x="31" y="70"/>
                    <a:pt x="33" y="75"/>
                    <a:pt x="37" y="79"/>
                  </a:cubicBezTo>
                  <a:cubicBezTo>
                    <a:pt x="41" y="83"/>
                    <a:pt x="46" y="85"/>
                    <a:pt x="52" y="85"/>
                  </a:cubicBezTo>
                  <a:cubicBezTo>
                    <a:pt x="56" y="85"/>
                    <a:pt x="59" y="84"/>
                    <a:pt x="63" y="82"/>
                  </a:cubicBezTo>
                  <a:cubicBezTo>
                    <a:pt x="66" y="81"/>
                    <a:pt x="68" y="78"/>
                    <a:pt x="70" y="75"/>
                  </a:cubicBezTo>
                  <a:cubicBezTo>
                    <a:pt x="76" y="64"/>
                    <a:pt x="76" y="64"/>
                    <a:pt x="76" y="64"/>
                  </a:cubicBezTo>
                  <a:cubicBezTo>
                    <a:pt x="132" y="64"/>
                    <a:pt x="132" y="64"/>
                    <a:pt x="132" y="64"/>
                  </a:cubicBezTo>
                  <a:cubicBezTo>
                    <a:pt x="138" y="75"/>
                    <a:pt x="138" y="75"/>
                    <a:pt x="138" y="75"/>
                  </a:cubicBezTo>
                  <a:cubicBezTo>
                    <a:pt x="140" y="78"/>
                    <a:pt x="143" y="81"/>
                    <a:pt x="146" y="82"/>
                  </a:cubicBezTo>
                  <a:cubicBezTo>
                    <a:pt x="149" y="84"/>
                    <a:pt x="152" y="85"/>
                    <a:pt x="156" y="85"/>
                  </a:cubicBezTo>
                  <a:cubicBezTo>
                    <a:pt x="162" y="85"/>
                    <a:pt x="167" y="83"/>
                    <a:pt x="171" y="79"/>
                  </a:cubicBezTo>
                  <a:cubicBezTo>
                    <a:pt x="175" y="75"/>
                    <a:pt x="177" y="70"/>
                    <a:pt x="177" y="64"/>
                  </a:cubicBezTo>
                  <a:cubicBezTo>
                    <a:pt x="198" y="64"/>
                    <a:pt x="198" y="64"/>
                    <a:pt x="198" y="64"/>
                  </a:cubicBezTo>
                  <a:cubicBezTo>
                    <a:pt x="201" y="64"/>
                    <a:pt x="203" y="65"/>
                    <a:pt x="205" y="67"/>
                  </a:cubicBezTo>
                  <a:cubicBezTo>
                    <a:pt x="207" y="69"/>
                    <a:pt x="208" y="72"/>
                    <a:pt x="208" y="75"/>
                  </a:cubicBezTo>
                  <a:cubicBezTo>
                    <a:pt x="208" y="76"/>
                    <a:pt x="208" y="77"/>
                    <a:pt x="207" y="79"/>
                  </a:cubicBezTo>
                  <a:cubicBezTo>
                    <a:pt x="207" y="80"/>
                    <a:pt x="206" y="81"/>
                    <a:pt x="205" y="82"/>
                  </a:cubicBezTo>
                  <a:cubicBezTo>
                    <a:pt x="204" y="83"/>
                    <a:pt x="203" y="84"/>
                    <a:pt x="202" y="84"/>
                  </a:cubicBezTo>
                  <a:cubicBezTo>
                    <a:pt x="201" y="85"/>
                    <a:pt x="199" y="85"/>
                    <a:pt x="198" y="85"/>
                  </a:cubicBezTo>
                  <a:cubicBezTo>
                    <a:pt x="177" y="168"/>
                    <a:pt x="177" y="168"/>
                    <a:pt x="177" y="168"/>
                  </a:cubicBezTo>
                  <a:cubicBezTo>
                    <a:pt x="176" y="171"/>
                    <a:pt x="175" y="173"/>
                    <a:pt x="174" y="174"/>
                  </a:cubicBezTo>
                  <a:cubicBezTo>
                    <a:pt x="173" y="176"/>
                    <a:pt x="172" y="177"/>
                    <a:pt x="171" y="177"/>
                  </a:cubicBezTo>
                  <a:cubicBezTo>
                    <a:pt x="169" y="178"/>
                    <a:pt x="168" y="179"/>
                    <a:pt x="167" y="179"/>
                  </a:cubicBezTo>
                  <a:cubicBezTo>
                    <a:pt x="42" y="179"/>
                    <a:pt x="42" y="179"/>
                    <a:pt x="42" y="179"/>
                  </a:cubicBezTo>
                  <a:cubicBezTo>
                    <a:pt x="40" y="179"/>
                    <a:pt x="39" y="178"/>
                    <a:pt x="37" y="177"/>
                  </a:cubicBezTo>
                  <a:cubicBezTo>
                    <a:pt x="36" y="177"/>
                    <a:pt x="35" y="176"/>
                    <a:pt x="34" y="174"/>
                  </a:cubicBezTo>
                  <a:cubicBezTo>
                    <a:pt x="33" y="173"/>
                    <a:pt x="32" y="171"/>
                    <a:pt x="31" y="168"/>
                  </a:cubicBezTo>
                  <a:cubicBezTo>
                    <a:pt x="11" y="85"/>
                    <a:pt x="11" y="85"/>
                    <a:pt x="11" y="85"/>
                  </a:cubicBezTo>
                  <a:cubicBezTo>
                    <a:pt x="9" y="85"/>
                    <a:pt x="8" y="85"/>
                    <a:pt x="6" y="84"/>
                  </a:cubicBezTo>
                  <a:cubicBezTo>
                    <a:pt x="5" y="84"/>
                    <a:pt x="4" y="83"/>
                    <a:pt x="3" y="82"/>
                  </a:cubicBezTo>
                  <a:cubicBezTo>
                    <a:pt x="2" y="81"/>
                    <a:pt x="1" y="80"/>
                    <a:pt x="1" y="79"/>
                  </a:cubicBezTo>
                  <a:cubicBezTo>
                    <a:pt x="0" y="77"/>
                    <a:pt x="0" y="76"/>
                    <a:pt x="0" y="75"/>
                  </a:cubicBezTo>
                  <a:cubicBezTo>
                    <a:pt x="0" y="72"/>
                    <a:pt x="1" y="69"/>
                    <a:pt x="3" y="67"/>
                  </a:cubicBezTo>
                  <a:cubicBezTo>
                    <a:pt x="5" y="65"/>
                    <a:pt x="8" y="64"/>
                    <a:pt x="11" y="64"/>
                  </a:cubicBezTo>
                  <a:lnTo>
                    <a:pt x="31" y="64"/>
                  </a:lnTo>
                  <a:close/>
                  <a:moveTo>
                    <a:pt x="42" y="64"/>
                  </a:moveTo>
                  <a:cubicBezTo>
                    <a:pt x="42" y="63"/>
                    <a:pt x="42" y="62"/>
                    <a:pt x="42" y="62"/>
                  </a:cubicBezTo>
                  <a:cubicBezTo>
                    <a:pt x="42" y="61"/>
                    <a:pt x="43" y="60"/>
                    <a:pt x="43" y="59"/>
                  </a:cubicBezTo>
                  <a:cubicBezTo>
                    <a:pt x="74" y="5"/>
                    <a:pt x="74" y="5"/>
                    <a:pt x="74" y="5"/>
                  </a:cubicBezTo>
                  <a:cubicBezTo>
                    <a:pt x="75" y="3"/>
                    <a:pt x="77" y="2"/>
                    <a:pt x="78" y="1"/>
                  </a:cubicBezTo>
                  <a:cubicBezTo>
                    <a:pt x="80" y="0"/>
                    <a:pt x="81" y="0"/>
                    <a:pt x="83" y="0"/>
                  </a:cubicBezTo>
                  <a:cubicBezTo>
                    <a:pt x="85" y="0"/>
                    <a:pt x="86" y="0"/>
                    <a:pt x="87" y="1"/>
                  </a:cubicBezTo>
                  <a:cubicBezTo>
                    <a:pt x="89" y="1"/>
                    <a:pt x="90" y="2"/>
                    <a:pt x="91" y="3"/>
                  </a:cubicBezTo>
                  <a:cubicBezTo>
                    <a:pt x="92" y="4"/>
                    <a:pt x="92" y="5"/>
                    <a:pt x="93" y="6"/>
                  </a:cubicBezTo>
                  <a:cubicBezTo>
                    <a:pt x="93" y="8"/>
                    <a:pt x="94" y="9"/>
                    <a:pt x="94" y="10"/>
                  </a:cubicBezTo>
                  <a:cubicBezTo>
                    <a:pt x="94" y="12"/>
                    <a:pt x="93" y="14"/>
                    <a:pt x="92" y="16"/>
                  </a:cubicBezTo>
                  <a:cubicBezTo>
                    <a:pt x="61" y="70"/>
                    <a:pt x="61" y="70"/>
                    <a:pt x="61" y="70"/>
                  </a:cubicBezTo>
                  <a:cubicBezTo>
                    <a:pt x="59" y="73"/>
                    <a:pt x="56" y="75"/>
                    <a:pt x="52" y="75"/>
                  </a:cubicBezTo>
                  <a:cubicBezTo>
                    <a:pt x="49" y="75"/>
                    <a:pt x="47" y="74"/>
                    <a:pt x="45" y="72"/>
                  </a:cubicBezTo>
                  <a:cubicBezTo>
                    <a:pt x="43" y="70"/>
                    <a:pt x="42" y="67"/>
                    <a:pt x="42" y="64"/>
                  </a:cubicBezTo>
                  <a:close/>
                  <a:moveTo>
                    <a:pt x="52" y="153"/>
                  </a:moveTo>
                  <a:cubicBezTo>
                    <a:pt x="52" y="154"/>
                    <a:pt x="53" y="155"/>
                    <a:pt x="54" y="156"/>
                  </a:cubicBezTo>
                  <a:cubicBezTo>
                    <a:pt x="55" y="157"/>
                    <a:pt x="56" y="158"/>
                    <a:pt x="57" y="158"/>
                  </a:cubicBezTo>
                  <a:cubicBezTo>
                    <a:pt x="59" y="158"/>
                    <a:pt x="60" y="157"/>
                    <a:pt x="61" y="156"/>
                  </a:cubicBezTo>
                  <a:cubicBezTo>
                    <a:pt x="62" y="155"/>
                    <a:pt x="62" y="154"/>
                    <a:pt x="62" y="153"/>
                  </a:cubicBezTo>
                  <a:cubicBezTo>
                    <a:pt x="62" y="111"/>
                    <a:pt x="62" y="111"/>
                    <a:pt x="62" y="111"/>
                  </a:cubicBezTo>
                  <a:cubicBezTo>
                    <a:pt x="62" y="110"/>
                    <a:pt x="62" y="108"/>
                    <a:pt x="61" y="107"/>
                  </a:cubicBezTo>
                  <a:cubicBezTo>
                    <a:pt x="60" y="106"/>
                    <a:pt x="59" y="106"/>
                    <a:pt x="57" y="106"/>
                  </a:cubicBezTo>
                  <a:cubicBezTo>
                    <a:pt x="56" y="106"/>
                    <a:pt x="55" y="106"/>
                    <a:pt x="54" y="107"/>
                  </a:cubicBezTo>
                  <a:cubicBezTo>
                    <a:pt x="53" y="108"/>
                    <a:pt x="52" y="110"/>
                    <a:pt x="52" y="111"/>
                  </a:cubicBezTo>
                  <a:lnTo>
                    <a:pt x="52" y="153"/>
                  </a:lnTo>
                  <a:close/>
                  <a:moveTo>
                    <a:pt x="83" y="153"/>
                  </a:moveTo>
                  <a:cubicBezTo>
                    <a:pt x="83" y="154"/>
                    <a:pt x="84" y="155"/>
                    <a:pt x="85" y="156"/>
                  </a:cubicBezTo>
                  <a:cubicBezTo>
                    <a:pt x="86" y="157"/>
                    <a:pt x="87" y="158"/>
                    <a:pt x="88" y="158"/>
                  </a:cubicBezTo>
                  <a:cubicBezTo>
                    <a:pt x="90" y="158"/>
                    <a:pt x="91" y="157"/>
                    <a:pt x="92" y="156"/>
                  </a:cubicBezTo>
                  <a:cubicBezTo>
                    <a:pt x="93" y="155"/>
                    <a:pt x="94" y="154"/>
                    <a:pt x="94" y="153"/>
                  </a:cubicBezTo>
                  <a:cubicBezTo>
                    <a:pt x="94" y="111"/>
                    <a:pt x="94" y="111"/>
                    <a:pt x="94" y="111"/>
                  </a:cubicBezTo>
                  <a:cubicBezTo>
                    <a:pt x="94" y="110"/>
                    <a:pt x="93" y="108"/>
                    <a:pt x="92" y="107"/>
                  </a:cubicBezTo>
                  <a:cubicBezTo>
                    <a:pt x="91" y="106"/>
                    <a:pt x="90" y="106"/>
                    <a:pt x="88" y="106"/>
                  </a:cubicBezTo>
                  <a:cubicBezTo>
                    <a:pt x="87" y="106"/>
                    <a:pt x="86" y="106"/>
                    <a:pt x="85" y="107"/>
                  </a:cubicBezTo>
                  <a:cubicBezTo>
                    <a:pt x="84" y="108"/>
                    <a:pt x="83" y="110"/>
                    <a:pt x="83" y="111"/>
                  </a:cubicBezTo>
                  <a:lnTo>
                    <a:pt x="83" y="153"/>
                  </a:lnTo>
                  <a:close/>
                  <a:moveTo>
                    <a:pt x="115" y="10"/>
                  </a:moveTo>
                  <a:cubicBezTo>
                    <a:pt x="115" y="9"/>
                    <a:pt x="115" y="8"/>
                    <a:pt x="115" y="6"/>
                  </a:cubicBezTo>
                  <a:cubicBezTo>
                    <a:pt x="116" y="5"/>
                    <a:pt x="117" y="4"/>
                    <a:pt x="118" y="3"/>
                  </a:cubicBezTo>
                  <a:cubicBezTo>
                    <a:pt x="118" y="2"/>
                    <a:pt x="120" y="1"/>
                    <a:pt x="121" y="1"/>
                  </a:cubicBezTo>
                  <a:cubicBezTo>
                    <a:pt x="122" y="0"/>
                    <a:pt x="123" y="0"/>
                    <a:pt x="125" y="0"/>
                  </a:cubicBezTo>
                  <a:cubicBezTo>
                    <a:pt x="127" y="0"/>
                    <a:pt x="129" y="0"/>
                    <a:pt x="130" y="1"/>
                  </a:cubicBezTo>
                  <a:cubicBezTo>
                    <a:pt x="132" y="2"/>
                    <a:pt x="133" y="3"/>
                    <a:pt x="134" y="5"/>
                  </a:cubicBezTo>
                  <a:cubicBezTo>
                    <a:pt x="165" y="59"/>
                    <a:pt x="165" y="59"/>
                    <a:pt x="165" y="59"/>
                  </a:cubicBezTo>
                  <a:cubicBezTo>
                    <a:pt x="165" y="60"/>
                    <a:pt x="166" y="61"/>
                    <a:pt x="166" y="62"/>
                  </a:cubicBezTo>
                  <a:cubicBezTo>
                    <a:pt x="166" y="62"/>
                    <a:pt x="167" y="63"/>
                    <a:pt x="167" y="64"/>
                  </a:cubicBezTo>
                  <a:cubicBezTo>
                    <a:pt x="167" y="67"/>
                    <a:pt x="166" y="70"/>
                    <a:pt x="164" y="72"/>
                  </a:cubicBezTo>
                  <a:cubicBezTo>
                    <a:pt x="162" y="74"/>
                    <a:pt x="159" y="75"/>
                    <a:pt x="156" y="75"/>
                  </a:cubicBezTo>
                  <a:cubicBezTo>
                    <a:pt x="152" y="75"/>
                    <a:pt x="149" y="73"/>
                    <a:pt x="147" y="70"/>
                  </a:cubicBezTo>
                  <a:cubicBezTo>
                    <a:pt x="116" y="16"/>
                    <a:pt x="116" y="16"/>
                    <a:pt x="116" y="16"/>
                  </a:cubicBezTo>
                  <a:cubicBezTo>
                    <a:pt x="115" y="14"/>
                    <a:pt x="115" y="12"/>
                    <a:pt x="115" y="10"/>
                  </a:cubicBezTo>
                  <a:close/>
                  <a:moveTo>
                    <a:pt x="115" y="153"/>
                  </a:moveTo>
                  <a:cubicBezTo>
                    <a:pt x="115" y="154"/>
                    <a:pt x="115" y="155"/>
                    <a:pt x="116" y="156"/>
                  </a:cubicBezTo>
                  <a:cubicBezTo>
                    <a:pt x="117" y="157"/>
                    <a:pt x="118" y="158"/>
                    <a:pt x="120" y="158"/>
                  </a:cubicBezTo>
                  <a:cubicBezTo>
                    <a:pt x="121" y="158"/>
                    <a:pt x="122" y="157"/>
                    <a:pt x="123" y="156"/>
                  </a:cubicBezTo>
                  <a:cubicBezTo>
                    <a:pt x="124" y="155"/>
                    <a:pt x="125" y="154"/>
                    <a:pt x="125" y="153"/>
                  </a:cubicBezTo>
                  <a:cubicBezTo>
                    <a:pt x="125" y="111"/>
                    <a:pt x="125" y="111"/>
                    <a:pt x="125" y="111"/>
                  </a:cubicBezTo>
                  <a:cubicBezTo>
                    <a:pt x="125" y="110"/>
                    <a:pt x="124" y="108"/>
                    <a:pt x="123" y="107"/>
                  </a:cubicBezTo>
                  <a:cubicBezTo>
                    <a:pt x="122" y="106"/>
                    <a:pt x="121" y="106"/>
                    <a:pt x="120" y="106"/>
                  </a:cubicBezTo>
                  <a:cubicBezTo>
                    <a:pt x="118" y="106"/>
                    <a:pt x="117" y="106"/>
                    <a:pt x="116" y="107"/>
                  </a:cubicBezTo>
                  <a:cubicBezTo>
                    <a:pt x="115" y="108"/>
                    <a:pt x="115" y="110"/>
                    <a:pt x="115" y="111"/>
                  </a:cubicBezTo>
                  <a:lnTo>
                    <a:pt x="115" y="153"/>
                  </a:lnTo>
                  <a:close/>
                  <a:moveTo>
                    <a:pt x="146" y="153"/>
                  </a:moveTo>
                  <a:cubicBezTo>
                    <a:pt x="146" y="154"/>
                    <a:pt x="146" y="155"/>
                    <a:pt x="147" y="156"/>
                  </a:cubicBezTo>
                  <a:cubicBezTo>
                    <a:pt x="148" y="157"/>
                    <a:pt x="149" y="158"/>
                    <a:pt x="151" y="158"/>
                  </a:cubicBezTo>
                  <a:cubicBezTo>
                    <a:pt x="152" y="158"/>
                    <a:pt x="154" y="157"/>
                    <a:pt x="155" y="156"/>
                  </a:cubicBezTo>
                  <a:cubicBezTo>
                    <a:pt x="156" y="155"/>
                    <a:pt x="156" y="154"/>
                    <a:pt x="156" y="153"/>
                  </a:cubicBezTo>
                  <a:cubicBezTo>
                    <a:pt x="156" y="111"/>
                    <a:pt x="156" y="111"/>
                    <a:pt x="156" y="111"/>
                  </a:cubicBezTo>
                  <a:cubicBezTo>
                    <a:pt x="156" y="110"/>
                    <a:pt x="156" y="108"/>
                    <a:pt x="155" y="107"/>
                  </a:cubicBezTo>
                  <a:cubicBezTo>
                    <a:pt x="154" y="106"/>
                    <a:pt x="152" y="106"/>
                    <a:pt x="151" y="106"/>
                  </a:cubicBezTo>
                  <a:cubicBezTo>
                    <a:pt x="149" y="106"/>
                    <a:pt x="148" y="106"/>
                    <a:pt x="147" y="107"/>
                  </a:cubicBezTo>
                  <a:cubicBezTo>
                    <a:pt x="146" y="108"/>
                    <a:pt x="146" y="110"/>
                    <a:pt x="146" y="111"/>
                  </a:cubicBezTo>
                  <a:lnTo>
                    <a:pt x="146" y="1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6219693" y="1124223"/>
            <a:ext cx="4199532" cy="996410"/>
            <a:chOff x="5630841" y="1436256"/>
            <a:chExt cx="2507849" cy="367320"/>
          </a:xfrm>
        </p:grpSpPr>
        <p:sp>
          <p:nvSpPr>
            <p:cNvPr id="121" name="TextBox 120"/>
            <p:cNvSpPr txBox="1"/>
            <p:nvPr/>
          </p:nvSpPr>
          <p:spPr>
            <a:xfrm>
              <a:off x="5630841" y="1573111"/>
              <a:ext cx="2325688" cy="2304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914377">
                <a:lnSpc>
                  <a:spcPts val="1600"/>
                </a:lnSpc>
                <a:spcAft>
                  <a:spcPts val="800"/>
                </a:spcAft>
              </a:pPr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Incorporated an AI model to detect ingredients in our plate and return result to our server</a:t>
              </a:r>
            </a:p>
          </p:txBody>
        </p:sp>
        <p:sp>
          <p:nvSpPr>
            <p:cNvPr id="122" name="TextBox 121"/>
            <p:cNvSpPr txBox="1"/>
            <p:nvPr/>
          </p:nvSpPr>
          <p:spPr>
            <a:xfrm>
              <a:off x="5637094" y="1436256"/>
              <a:ext cx="2501596" cy="11346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914377"/>
              <a:r>
                <a:rPr lang="en-US" sz="2000" b="1" cap="all" spc="27" dirty="0">
                  <a:solidFill>
                    <a:schemeClr val="accent2">
                      <a:lumMod val="75000"/>
                    </a:schemeClr>
                  </a:solidFill>
                </a:rPr>
                <a:t>FOOD IDENTIFICATION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5824154" y="2734577"/>
            <a:ext cx="505440" cy="505440"/>
            <a:chOff x="5269798" y="2272546"/>
            <a:chExt cx="379080" cy="379080"/>
          </a:xfrm>
        </p:grpSpPr>
        <p:sp>
          <p:nvSpPr>
            <p:cNvPr id="105" name="Freeform 104"/>
            <p:cNvSpPr/>
            <p:nvPr/>
          </p:nvSpPr>
          <p:spPr>
            <a:xfrm>
              <a:off x="5269798" y="2272546"/>
              <a:ext cx="379080" cy="379080"/>
            </a:xfrm>
            <a:custGeom>
              <a:avLst/>
              <a:gdLst>
                <a:gd name="connsiteX0" fmla="*/ 0 w 2143140"/>
                <a:gd name="connsiteY0" fmla="*/ 1071569 h 2143138"/>
                <a:gd name="connsiteX1" fmla="*/ 5165 w 2143140"/>
                <a:gd name="connsiteY1" fmla="*/ 966534 h 2143138"/>
                <a:gd name="connsiteX2" fmla="*/ 20585 w 2143140"/>
                <a:gd name="connsiteY2" fmla="*/ 862517 h 2143138"/>
                <a:gd name="connsiteX3" fmla="*/ 46142 w 2143140"/>
                <a:gd name="connsiteY3" fmla="*/ 760514 h 2143138"/>
                <a:gd name="connsiteX4" fmla="*/ 81568 w 2143140"/>
                <a:gd name="connsiteY4" fmla="*/ 661501 h 2143138"/>
                <a:gd name="connsiteX5" fmla="*/ 126531 w 2143140"/>
                <a:gd name="connsiteY5" fmla="*/ 566431 h 2143138"/>
                <a:gd name="connsiteX6" fmla="*/ 180592 w 2143140"/>
                <a:gd name="connsiteY6" fmla="*/ 476237 h 2143138"/>
                <a:gd name="connsiteX7" fmla="*/ 243236 w 2143140"/>
                <a:gd name="connsiteY7" fmla="*/ 391776 h 2143138"/>
                <a:gd name="connsiteX8" fmla="*/ 313856 w 2143140"/>
                <a:gd name="connsiteY8" fmla="*/ 313855 h 2143138"/>
                <a:gd name="connsiteX9" fmla="*/ 391777 w 2143140"/>
                <a:gd name="connsiteY9" fmla="*/ 243235 h 2143138"/>
                <a:gd name="connsiteX10" fmla="*/ 476238 w 2143140"/>
                <a:gd name="connsiteY10" fmla="*/ 180591 h 2143138"/>
                <a:gd name="connsiteX11" fmla="*/ 566432 w 2143140"/>
                <a:gd name="connsiteY11" fmla="*/ 126531 h 2143138"/>
                <a:gd name="connsiteX12" fmla="*/ 661502 w 2143140"/>
                <a:gd name="connsiteY12" fmla="*/ 81568 h 2143138"/>
                <a:gd name="connsiteX13" fmla="*/ 760515 w 2143140"/>
                <a:gd name="connsiteY13" fmla="*/ 46142 h 2143138"/>
                <a:gd name="connsiteX14" fmla="*/ 862517 w 2143140"/>
                <a:gd name="connsiteY14" fmla="*/ 20585 h 2143138"/>
                <a:gd name="connsiteX15" fmla="*/ 966535 w 2143140"/>
                <a:gd name="connsiteY15" fmla="*/ 5165 h 2143138"/>
                <a:gd name="connsiteX16" fmla="*/ 1071570 w 2143140"/>
                <a:gd name="connsiteY16" fmla="*/ 0 h 2143138"/>
                <a:gd name="connsiteX17" fmla="*/ 1176605 w 2143140"/>
                <a:gd name="connsiteY17" fmla="*/ 5165 h 2143138"/>
                <a:gd name="connsiteX18" fmla="*/ 1280623 w 2143140"/>
                <a:gd name="connsiteY18" fmla="*/ 20585 h 2143138"/>
                <a:gd name="connsiteX19" fmla="*/ 1382625 w 2143140"/>
                <a:gd name="connsiteY19" fmla="*/ 46142 h 2143138"/>
                <a:gd name="connsiteX20" fmla="*/ 1481638 w 2143140"/>
                <a:gd name="connsiteY20" fmla="*/ 81568 h 2143138"/>
                <a:gd name="connsiteX21" fmla="*/ 1576708 w 2143140"/>
                <a:gd name="connsiteY21" fmla="*/ 126531 h 2143138"/>
                <a:gd name="connsiteX22" fmla="*/ 1666902 w 2143140"/>
                <a:gd name="connsiteY22" fmla="*/ 180591 h 2143138"/>
                <a:gd name="connsiteX23" fmla="*/ 1751363 w 2143140"/>
                <a:gd name="connsiteY23" fmla="*/ 243235 h 2143138"/>
                <a:gd name="connsiteX24" fmla="*/ 1829284 w 2143140"/>
                <a:gd name="connsiteY24" fmla="*/ 313855 h 2143138"/>
                <a:gd name="connsiteX25" fmla="*/ 1899904 w 2143140"/>
                <a:gd name="connsiteY25" fmla="*/ 391776 h 2143138"/>
                <a:gd name="connsiteX26" fmla="*/ 1962548 w 2143140"/>
                <a:gd name="connsiteY26" fmla="*/ 476237 h 2143138"/>
                <a:gd name="connsiteX27" fmla="*/ 2016609 w 2143140"/>
                <a:gd name="connsiteY27" fmla="*/ 566431 h 2143138"/>
                <a:gd name="connsiteX28" fmla="*/ 2061572 w 2143140"/>
                <a:gd name="connsiteY28" fmla="*/ 661501 h 2143138"/>
                <a:gd name="connsiteX29" fmla="*/ 2096998 w 2143140"/>
                <a:gd name="connsiteY29" fmla="*/ 760514 h 2143138"/>
                <a:gd name="connsiteX30" fmla="*/ 2122555 w 2143140"/>
                <a:gd name="connsiteY30" fmla="*/ 862517 h 2143138"/>
                <a:gd name="connsiteX31" fmla="*/ 2137975 w 2143140"/>
                <a:gd name="connsiteY31" fmla="*/ 966534 h 2143138"/>
                <a:gd name="connsiteX32" fmla="*/ 2143140 w 2143140"/>
                <a:gd name="connsiteY32" fmla="*/ 1071569 h 2143138"/>
                <a:gd name="connsiteX33" fmla="*/ 2137975 w 2143140"/>
                <a:gd name="connsiteY33" fmla="*/ 1176604 h 2143138"/>
                <a:gd name="connsiteX34" fmla="*/ 2122555 w 2143140"/>
                <a:gd name="connsiteY34" fmla="*/ 1280621 h 2143138"/>
                <a:gd name="connsiteX35" fmla="*/ 2096998 w 2143140"/>
                <a:gd name="connsiteY35" fmla="*/ 1382624 h 2143138"/>
                <a:gd name="connsiteX36" fmla="*/ 2061572 w 2143140"/>
                <a:gd name="connsiteY36" fmla="*/ 1481637 h 2143138"/>
                <a:gd name="connsiteX37" fmla="*/ 2016609 w 2143140"/>
                <a:gd name="connsiteY37" fmla="*/ 1576707 h 2143138"/>
                <a:gd name="connsiteX38" fmla="*/ 1962548 w 2143140"/>
                <a:gd name="connsiteY38" fmla="*/ 1666901 h 2143138"/>
                <a:gd name="connsiteX39" fmla="*/ 1899904 w 2143140"/>
                <a:gd name="connsiteY39" fmla="*/ 1751362 h 2143138"/>
                <a:gd name="connsiteX40" fmla="*/ 1829284 w 2143140"/>
                <a:gd name="connsiteY40" fmla="*/ 1829283 h 2143138"/>
                <a:gd name="connsiteX41" fmla="*/ 1751363 w 2143140"/>
                <a:gd name="connsiteY41" fmla="*/ 1899903 h 2143138"/>
                <a:gd name="connsiteX42" fmla="*/ 1666902 w 2143140"/>
                <a:gd name="connsiteY42" fmla="*/ 1962547 h 2143138"/>
                <a:gd name="connsiteX43" fmla="*/ 1576708 w 2143140"/>
                <a:gd name="connsiteY43" fmla="*/ 2016607 h 2143138"/>
                <a:gd name="connsiteX44" fmla="*/ 1481638 w 2143140"/>
                <a:gd name="connsiteY44" fmla="*/ 2061570 h 2143138"/>
                <a:gd name="connsiteX45" fmla="*/ 1382625 w 2143140"/>
                <a:gd name="connsiteY45" fmla="*/ 2096996 h 2143138"/>
                <a:gd name="connsiteX46" fmla="*/ 1280623 w 2143140"/>
                <a:gd name="connsiteY46" fmla="*/ 2122553 h 2143138"/>
                <a:gd name="connsiteX47" fmla="*/ 1176605 w 2143140"/>
                <a:gd name="connsiteY47" fmla="*/ 2137973 h 2143138"/>
                <a:gd name="connsiteX48" fmla="*/ 1071570 w 2143140"/>
                <a:gd name="connsiteY48" fmla="*/ 2143138 h 2143138"/>
                <a:gd name="connsiteX49" fmla="*/ 966535 w 2143140"/>
                <a:gd name="connsiteY49" fmla="*/ 2137973 h 2143138"/>
                <a:gd name="connsiteX50" fmla="*/ 862517 w 2143140"/>
                <a:gd name="connsiteY50" fmla="*/ 2122553 h 2143138"/>
                <a:gd name="connsiteX51" fmla="*/ 760515 w 2143140"/>
                <a:gd name="connsiteY51" fmla="*/ 2096996 h 2143138"/>
                <a:gd name="connsiteX52" fmla="*/ 661502 w 2143140"/>
                <a:gd name="connsiteY52" fmla="*/ 2061570 h 2143138"/>
                <a:gd name="connsiteX53" fmla="*/ 566432 w 2143140"/>
                <a:gd name="connsiteY53" fmla="*/ 2016607 h 2143138"/>
                <a:gd name="connsiteX54" fmla="*/ 476238 w 2143140"/>
                <a:gd name="connsiteY54" fmla="*/ 1962547 h 2143138"/>
                <a:gd name="connsiteX55" fmla="*/ 391777 w 2143140"/>
                <a:gd name="connsiteY55" fmla="*/ 1899903 h 2143138"/>
                <a:gd name="connsiteX56" fmla="*/ 313856 w 2143140"/>
                <a:gd name="connsiteY56" fmla="*/ 1829283 h 2143138"/>
                <a:gd name="connsiteX57" fmla="*/ 243236 w 2143140"/>
                <a:gd name="connsiteY57" fmla="*/ 1751362 h 2143138"/>
                <a:gd name="connsiteX58" fmla="*/ 180592 w 2143140"/>
                <a:gd name="connsiteY58" fmla="*/ 1666901 h 2143138"/>
                <a:gd name="connsiteX59" fmla="*/ 126531 w 2143140"/>
                <a:gd name="connsiteY59" fmla="*/ 1576707 h 2143138"/>
                <a:gd name="connsiteX60" fmla="*/ 81568 w 2143140"/>
                <a:gd name="connsiteY60" fmla="*/ 1481637 h 2143138"/>
                <a:gd name="connsiteX61" fmla="*/ 46142 w 2143140"/>
                <a:gd name="connsiteY61" fmla="*/ 1382624 h 2143138"/>
                <a:gd name="connsiteX62" fmla="*/ 20585 w 2143140"/>
                <a:gd name="connsiteY62" fmla="*/ 1280621 h 2143138"/>
                <a:gd name="connsiteX63" fmla="*/ 5165 w 2143140"/>
                <a:gd name="connsiteY63" fmla="*/ 1176604 h 2143138"/>
                <a:gd name="connsiteX64" fmla="*/ 0 w 2143140"/>
                <a:gd name="connsiteY64" fmla="*/ 1071569 h 2143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2143140" h="2143138">
                  <a:moveTo>
                    <a:pt x="0" y="1071569"/>
                  </a:moveTo>
                  <a:lnTo>
                    <a:pt x="5165" y="966534"/>
                  </a:lnTo>
                  <a:lnTo>
                    <a:pt x="20585" y="862517"/>
                  </a:lnTo>
                  <a:lnTo>
                    <a:pt x="46142" y="760514"/>
                  </a:lnTo>
                  <a:lnTo>
                    <a:pt x="81568" y="661501"/>
                  </a:lnTo>
                  <a:lnTo>
                    <a:pt x="126531" y="566431"/>
                  </a:lnTo>
                  <a:lnTo>
                    <a:pt x="180592" y="476237"/>
                  </a:lnTo>
                  <a:lnTo>
                    <a:pt x="243236" y="391776"/>
                  </a:lnTo>
                  <a:lnTo>
                    <a:pt x="313856" y="313855"/>
                  </a:lnTo>
                  <a:lnTo>
                    <a:pt x="391777" y="243235"/>
                  </a:lnTo>
                  <a:lnTo>
                    <a:pt x="476238" y="180591"/>
                  </a:lnTo>
                  <a:lnTo>
                    <a:pt x="566432" y="126531"/>
                  </a:lnTo>
                  <a:lnTo>
                    <a:pt x="661502" y="81568"/>
                  </a:lnTo>
                  <a:lnTo>
                    <a:pt x="760515" y="46142"/>
                  </a:lnTo>
                  <a:lnTo>
                    <a:pt x="862517" y="20585"/>
                  </a:lnTo>
                  <a:lnTo>
                    <a:pt x="966535" y="5165"/>
                  </a:lnTo>
                  <a:lnTo>
                    <a:pt x="1071570" y="0"/>
                  </a:lnTo>
                  <a:lnTo>
                    <a:pt x="1176605" y="5165"/>
                  </a:lnTo>
                  <a:lnTo>
                    <a:pt x="1280623" y="20585"/>
                  </a:lnTo>
                  <a:lnTo>
                    <a:pt x="1382625" y="46142"/>
                  </a:lnTo>
                  <a:lnTo>
                    <a:pt x="1481638" y="81568"/>
                  </a:lnTo>
                  <a:lnTo>
                    <a:pt x="1576708" y="126531"/>
                  </a:lnTo>
                  <a:lnTo>
                    <a:pt x="1666902" y="180591"/>
                  </a:lnTo>
                  <a:lnTo>
                    <a:pt x="1751363" y="243235"/>
                  </a:lnTo>
                  <a:lnTo>
                    <a:pt x="1829284" y="313855"/>
                  </a:lnTo>
                  <a:lnTo>
                    <a:pt x="1899904" y="391776"/>
                  </a:lnTo>
                  <a:lnTo>
                    <a:pt x="1962548" y="476237"/>
                  </a:lnTo>
                  <a:lnTo>
                    <a:pt x="2016609" y="566431"/>
                  </a:lnTo>
                  <a:lnTo>
                    <a:pt x="2061572" y="661501"/>
                  </a:lnTo>
                  <a:lnTo>
                    <a:pt x="2096998" y="760514"/>
                  </a:lnTo>
                  <a:lnTo>
                    <a:pt x="2122555" y="862517"/>
                  </a:lnTo>
                  <a:lnTo>
                    <a:pt x="2137975" y="966534"/>
                  </a:lnTo>
                  <a:lnTo>
                    <a:pt x="2143140" y="1071569"/>
                  </a:lnTo>
                  <a:lnTo>
                    <a:pt x="2137975" y="1176604"/>
                  </a:lnTo>
                  <a:lnTo>
                    <a:pt x="2122555" y="1280621"/>
                  </a:lnTo>
                  <a:lnTo>
                    <a:pt x="2096998" y="1382624"/>
                  </a:lnTo>
                  <a:lnTo>
                    <a:pt x="2061572" y="1481637"/>
                  </a:lnTo>
                  <a:lnTo>
                    <a:pt x="2016609" y="1576707"/>
                  </a:lnTo>
                  <a:lnTo>
                    <a:pt x="1962548" y="1666901"/>
                  </a:lnTo>
                  <a:lnTo>
                    <a:pt x="1899904" y="1751362"/>
                  </a:lnTo>
                  <a:lnTo>
                    <a:pt x="1829284" y="1829283"/>
                  </a:lnTo>
                  <a:lnTo>
                    <a:pt x="1751363" y="1899903"/>
                  </a:lnTo>
                  <a:lnTo>
                    <a:pt x="1666902" y="1962547"/>
                  </a:lnTo>
                  <a:lnTo>
                    <a:pt x="1576708" y="2016607"/>
                  </a:lnTo>
                  <a:lnTo>
                    <a:pt x="1481638" y="2061570"/>
                  </a:lnTo>
                  <a:lnTo>
                    <a:pt x="1382625" y="2096996"/>
                  </a:lnTo>
                  <a:lnTo>
                    <a:pt x="1280623" y="2122553"/>
                  </a:lnTo>
                  <a:lnTo>
                    <a:pt x="1176605" y="2137973"/>
                  </a:lnTo>
                  <a:lnTo>
                    <a:pt x="1071570" y="2143138"/>
                  </a:lnTo>
                  <a:lnTo>
                    <a:pt x="966535" y="2137973"/>
                  </a:lnTo>
                  <a:lnTo>
                    <a:pt x="862517" y="2122553"/>
                  </a:lnTo>
                  <a:lnTo>
                    <a:pt x="760515" y="2096996"/>
                  </a:lnTo>
                  <a:lnTo>
                    <a:pt x="661502" y="2061570"/>
                  </a:lnTo>
                  <a:lnTo>
                    <a:pt x="566432" y="2016607"/>
                  </a:lnTo>
                  <a:lnTo>
                    <a:pt x="476238" y="1962547"/>
                  </a:lnTo>
                  <a:lnTo>
                    <a:pt x="391777" y="1899903"/>
                  </a:lnTo>
                  <a:lnTo>
                    <a:pt x="313856" y="1829283"/>
                  </a:lnTo>
                  <a:lnTo>
                    <a:pt x="243236" y="1751362"/>
                  </a:lnTo>
                  <a:lnTo>
                    <a:pt x="180592" y="1666901"/>
                  </a:lnTo>
                  <a:lnTo>
                    <a:pt x="126531" y="1576707"/>
                  </a:lnTo>
                  <a:lnTo>
                    <a:pt x="81568" y="1481637"/>
                  </a:lnTo>
                  <a:lnTo>
                    <a:pt x="46142" y="1382624"/>
                  </a:lnTo>
                  <a:lnTo>
                    <a:pt x="20585" y="1280621"/>
                  </a:lnTo>
                  <a:lnTo>
                    <a:pt x="5165" y="1176604"/>
                  </a:lnTo>
                  <a:lnTo>
                    <a:pt x="0" y="1071569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defTabSz="914377"/>
              <a:endParaRPr lang="ar-SA" dirty="0">
                <a:solidFill>
                  <a:prstClr val="white"/>
                </a:solidFill>
                <a:latin typeface="Calibri" panose="020F0502020204030204"/>
                <a:cs typeface="Arial" panose="020B0604020202020204" pitchFamily="34" charset="0"/>
              </a:endParaRPr>
            </a:p>
          </p:txBody>
        </p:sp>
        <p:sp>
          <p:nvSpPr>
            <p:cNvPr id="117" name="Freeform 46"/>
            <p:cNvSpPr>
              <a:spLocks noEditPoints="1"/>
            </p:cNvSpPr>
            <p:nvPr/>
          </p:nvSpPr>
          <p:spPr bwMode="auto">
            <a:xfrm>
              <a:off x="5369137" y="2375345"/>
              <a:ext cx="180402" cy="181640"/>
            </a:xfrm>
            <a:custGeom>
              <a:avLst/>
              <a:gdLst>
                <a:gd name="T0" fmla="*/ 0 w 221"/>
                <a:gd name="T1" fmla="*/ 83 h 222"/>
                <a:gd name="T2" fmla="*/ 11 w 221"/>
                <a:gd name="T3" fmla="*/ 54 h 222"/>
                <a:gd name="T4" fmla="*/ 43 w 221"/>
                <a:gd name="T5" fmla="*/ 62 h 222"/>
                <a:gd name="T6" fmla="*/ 51 w 221"/>
                <a:gd name="T7" fmla="*/ 52 h 222"/>
                <a:gd name="T8" fmla="*/ 60 w 221"/>
                <a:gd name="T9" fmla="*/ 44 h 222"/>
                <a:gd name="T10" fmla="*/ 52 w 221"/>
                <a:gd name="T11" fmla="*/ 13 h 222"/>
                <a:gd name="T12" fmla="*/ 80 w 221"/>
                <a:gd name="T13" fmla="*/ 1 h 222"/>
                <a:gd name="T14" fmla="*/ 97 w 221"/>
                <a:gd name="T15" fmla="*/ 29 h 222"/>
                <a:gd name="T16" fmla="*/ 103 w 221"/>
                <a:gd name="T17" fmla="*/ 28 h 222"/>
                <a:gd name="T18" fmla="*/ 110 w 221"/>
                <a:gd name="T19" fmla="*/ 28 h 222"/>
                <a:gd name="T20" fmla="*/ 122 w 221"/>
                <a:gd name="T21" fmla="*/ 29 h 222"/>
                <a:gd name="T22" fmla="*/ 138 w 221"/>
                <a:gd name="T23" fmla="*/ 0 h 222"/>
                <a:gd name="T24" fmla="*/ 167 w 221"/>
                <a:gd name="T25" fmla="*/ 12 h 222"/>
                <a:gd name="T26" fmla="*/ 159 w 221"/>
                <a:gd name="T27" fmla="*/ 44 h 222"/>
                <a:gd name="T28" fmla="*/ 169 w 221"/>
                <a:gd name="T29" fmla="*/ 52 h 222"/>
                <a:gd name="T30" fmla="*/ 177 w 221"/>
                <a:gd name="T31" fmla="*/ 61 h 222"/>
                <a:gd name="T32" fmla="*/ 209 w 221"/>
                <a:gd name="T33" fmla="*/ 53 h 222"/>
                <a:gd name="T34" fmla="*/ 221 w 221"/>
                <a:gd name="T35" fmla="*/ 81 h 222"/>
                <a:gd name="T36" fmla="*/ 192 w 221"/>
                <a:gd name="T37" fmla="*/ 98 h 222"/>
                <a:gd name="T38" fmla="*/ 193 w 221"/>
                <a:gd name="T39" fmla="*/ 104 h 222"/>
                <a:gd name="T40" fmla="*/ 193 w 221"/>
                <a:gd name="T41" fmla="*/ 111 h 222"/>
                <a:gd name="T42" fmla="*/ 193 w 221"/>
                <a:gd name="T43" fmla="*/ 123 h 222"/>
                <a:gd name="T44" fmla="*/ 221 w 221"/>
                <a:gd name="T45" fmla="*/ 139 h 222"/>
                <a:gd name="T46" fmla="*/ 210 w 221"/>
                <a:gd name="T47" fmla="*/ 168 h 222"/>
                <a:gd name="T48" fmla="*/ 178 w 221"/>
                <a:gd name="T49" fmla="*/ 160 h 222"/>
                <a:gd name="T50" fmla="*/ 169 w 221"/>
                <a:gd name="T51" fmla="*/ 170 h 222"/>
                <a:gd name="T52" fmla="*/ 160 w 221"/>
                <a:gd name="T53" fmla="*/ 178 h 222"/>
                <a:gd name="T54" fmla="*/ 169 w 221"/>
                <a:gd name="T55" fmla="*/ 209 h 222"/>
                <a:gd name="T56" fmla="*/ 141 w 221"/>
                <a:gd name="T57" fmla="*/ 221 h 222"/>
                <a:gd name="T58" fmla="*/ 124 w 221"/>
                <a:gd name="T59" fmla="*/ 193 h 222"/>
                <a:gd name="T60" fmla="*/ 117 w 221"/>
                <a:gd name="T61" fmla="*/ 194 h 222"/>
                <a:gd name="T62" fmla="*/ 110 w 221"/>
                <a:gd name="T63" fmla="*/ 194 h 222"/>
                <a:gd name="T64" fmla="*/ 99 w 221"/>
                <a:gd name="T65" fmla="*/ 193 h 222"/>
                <a:gd name="T66" fmla="*/ 82 w 221"/>
                <a:gd name="T67" fmla="*/ 222 h 222"/>
                <a:gd name="T68" fmla="*/ 54 w 221"/>
                <a:gd name="T69" fmla="*/ 210 h 222"/>
                <a:gd name="T70" fmla="*/ 62 w 221"/>
                <a:gd name="T71" fmla="*/ 178 h 222"/>
                <a:gd name="T72" fmla="*/ 52 w 221"/>
                <a:gd name="T73" fmla="*/ 170 h 222"/>
                <a:gd name="T74" fmla="*/ 44 w 221"/>
                <a:gd name="T75" fmla="*/ 161 h 222"/>
                <a:gd name="T76" fmla="*/ 12 w 221"/>
                <a:gd name="T77" fmla="*/ 169 h 222"/>
                <a:gd name="T78" fmla="*/ 0 w 221"/>
                <a:gd name="T79" fmla="*/ 141 h 222"/>
                <a:gd name="T80" fmla="*/ 28 w 221"/>
                <a:gd name="T81" fmla="*/ 124 h 222"/>
                <a:gd name="T82" fmla="*/ 27 w 221"/>
                <a:gd name="T83" fmla="*/ 118 h 222"/>
                <a:gd name="T84" fmla="*/ 27 w 221"/>
                <a:gd name="T85" fmla="*/ 111 h 222"/>
                <a:gd name="T86" fmla="*/ 28 w 221"/>
                <a:gd name="T87" fmla="*/ 99 h 222"/>
                <a:gd name="T88" fmla="*/ 0 w 221"/>
                <a:gd name="T89" fmla="*/ 83 h 222"/>
                <a:gd name="T90" fmla="*/ 69 w 221"/>
                <a:gd name="T91" fmla="*/ 111 h 222"/>
                <a:gd name="T92" fmla="*/ 72 w 221"/>
                <a:gd name="T93" fmla="*/ 126 h 222"/>
                <a:gd name="T94" fmla="*/ 80 w 221"/>
                <a:gd name="T95" fmla="*/ 140 h 222"/>
                <a:gd name="T96" fmla="*/ 93 w 221"/>
                <a:gd name="T97" fmla="*/ 149 h 222"/>
                <a:gd name="T98" fmla="*/ 110 w 221"/>
                <a:gd name="T99" fmla="*/ 153 h 222"/>
                <a:gd name="T100" fmla="*/ 125 w 221"/>
                <a:gd name="T101" fmla="*/ 150 h 222"/>
                <a:gd name="T102" fmla="*/ 139 w 221"/>
                <a:gd name="T103" fmla="*/ 141 h 222"/>
                <a:gd name="T104" fmla="*/ 148 w 221"/>
                <a:gd name="T105" fmla="*/ 128 h 222"/>
                <a:gd name="T106" fmla="*/ 152 w 221"/>
                <a:gd name="T107" fmla="*/ 111 h 222"/>
                <a:gd name="T108" fmla="*/ 149 w 221"/>
                <a:gd name="T109" fmla="*/ 96 h 222"/>
                <a:gd name="T110" fmla="*/ 141 w 221"/>
                <a:gd name="T111" fmla="*/ 82 h 222"/>
                <a:gd name="T112" fmla="*/ 127 w 221"/>
                <a:gd name="T113" fmla="*/ 73 h 222"/>
                <a:gd name="T114" fmla="*/ 110 w 221"/>
                <a:gd name="T115" fmla="*/ 69 h 222"/>
                <a:gd name="T116" fmla="*/ 95 w 221"/>
                <a:gd name="T117" fmla="*/ 72 h 222"/>
                <a:gd name="T118" fmla="*/ 82 w 221"/>
                <a:gd name="T119" fmla="*/ 81 h 222"/>
                <a:gd name="T120" fmla="*/ 72 w 221"/>
                <a:gd name="T121" fmla="*/ 94 h 222"/>
                <a:gd name="T122" fmla="*/ 69 w 221"/>
                <a:gd name="T123" fmla="*/ 111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21" h="222">
                  <a:moveTo>
                    <a:pt x="0" y="83"/>
                  </a:moveTo>
                  <a:cubicBezTo>
                    <a:pt x="2" y="74"/>
                    <a:pt x="6" y="64"/>
                    <a:pt x="11" y="54"/>
                  </a:cubicBezTo>
                  <a:cubicBezTo>
                    <a:pt x="43" y="62"/>
                    <a:pt x="43" y="62"/>
                    <a:pt x="43" y="62"/>
                  </a:cubicBezTo>
                  <a:cubicBezTo>
                    <a:pt x="45" y="59"/>
                    <a:pt x="48" y="55"/>
                    <a:pt x="51" y="52"/>
                  </a:cubicBezTo>
                  <a:cubicBezTo>
                    <a:pt x="54" y="49"/>
                    <a:pt x="57" y="47"/>
                    <a:pt x="60" y="44"/>
                  </a:cubicBezTo>
                  <a:cubicBezTo>
                    <a:pt x="52" y="13"/>
                    <a:pt x="52" y="13"/>
                    <a:pt x="52" y="13"/>
                  </a:cubicBezTo>
                  <a:cubicBezTo>
                    <a:pt x="61" y="7"/>
                    <a:pt x="70" y="3"/>
                    <a:pt x="80" y="1"/>
                  </a:cubicBezTo>
                  <a:cubicBezTo>
                    <a:pt x="97" y="29"/>
                    <a:pt x="97" y="29"/>
                    <a:pt x="97" y="29"/>
                  </a:cubicBezTo>
                  <a:cubicBezTo>
                    <a:pt x="99" y="29"/>
                    <a:pt x="101" y="28"/>
                    <a:pt x="103" y="28"/>
                  </a:cubicBezTo>
                  <a:cubicBezTo>
                    <a:pt x="105" y="28"/>
                    <a:pt x="108" y="28"/>
                    <a:pt x="110" y="28"/>
                  </a:cubicBezTo>
                  <a:cubicBezTo>
                    <a:pt x="114" y="28"/>
                    <a:pt x="118" y="28"/>
                    <a:pt x="122" y="29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47" y="2"/>
                    <a:pt x="157" y="6"/>
                    <a:pt x="167" y="12"/>
                  </a:cubicBezTo>
                  <a:cubicBezTo>
                    <a:pt x="159" y="44"/>
                    <a:pt x="159" y="44"/>
                    <a:pt x="159" y="44"/>
                  </a:cubicBezTo>
                  <a:cubicBezTo>
                    <a:pt x="163" y="46"/>
                    <a:pt x="166" y="49"/>
                    <a:pt x="169" y="52"/>
                  </a:cubicBezTo>
                  <a:cubicBezTo>
                    <a:pt x="172" y="55"/>
                    <a:pt x="175" y="58"/>
                    <a:pt x="177" y="61"/>
                  </a:cubicBezTo>
                  <a:cubicBezTo>
                    <a:pt x="209" y="53"/>
                    <a:pt x="209" y="53"/>
                    <a:pt x="209" y="53"/>
                  </a:cubicBezTo>
                  <a:cubicBezTo>
                    <a:pt x="214" y="61"/>
                    <a:pt x="218" y="71"/>
                    <a:pt x="221" y="81"/>
                  </a:cubicBezTo>
                  <a:cubicBezTo>
                    <a:pt x="192" y="98"/>
                    <a:pt x="192" y="98"/>
                    <a:pt x="192" y="98"/>
                  </a:cubicBezTo>
                  <a:cubicBezTo>
                    <a:pt x="193" y="100"/>
                    <a:pt x="193" y="102"/>
                    <a:pt x="193" y="104"/>
                  </a:cubicBezTo>
                  <a:cubicBezTo>
                    <a:pt x="193" y="106"/>
                    <a:pt x="193" y="108"/>
                    <a:pt x="193" y="111"/>
                  </a:cubicBezTo>
                  <a:cubicBezTo>
                    <a:pt x="193" y="115"/>
                    <a:pt x="193" y="119"/>
                    <a:pt x="193" y="123"/>
                  </a:cubicBezTo>
                  <a:cubicBezTo>
                    <a:pt x="221" y="139"/>
                    <a:pt x="221" y="139"/>
                    <a:pt x="221" y="139"/>
                  </a:cubicBezTo>
                  <a:cubicBezTo>
                    <a:pt x="219" y="148"/>
                    <a:pt x="215" y="158"/>
                    <a:pt x="210" y="168"/>
                  </a:cubicBezTo>
                  <a:cubicBezTo>
                    <a:pt x="178" y="160"/>
                    <a:pt x="178" y="160"/>
                    <a:pt x="178" y="160"/>
                  </a:cubicBezTo>
                  <a:cubicBezTo>
                    <a:pt x="175" y="163"/>
                    <a:pt x="172" y="167"/>
                    <a:pt x="169" y="170"/>
                  </a:cubicBezTo>
                  <a:cubicBezTo>
                    <a:pt x="167" y="173"/>
                    <a:pt x="164" y="175"/>
                    <a:pt x="160" y="178"/>
                  </a:cubicBezTo>
                  <a:cubicBezTo>
                    <a:pt x="169" y="209"/>
                    <a:pt x="169" y="209"/>
                    <a:pt x="169" y="209"/>
                  </a:cubicBezTo>
                  <a:cubicBezTo>
                    <a:pt x="160" y="215"/>
                    <a:pt x="151" y="219"/>
                    <a:pt x="141" y="221"/>
                  </a:cubicBezTo>
                  <a:cubicBezTo>
                    <a:pt x="124" y="193"/>
                    <a:pt x="124" y="193"/>
                    <a:pt x="124" y="193"/>
                  </a:cubicBezTo>
                  <a:cubicBezTo>
                    <a:pt x="122" y="193"/>
                    <a:pt x="120" y="194"/>
                    <a:pt x="117" y="194"/>
                  </a:cubicBezTo>
                  <a:cubicBezTo>
                    <a:pt x="115" y="194"/>
                    <a:pt x="113" y="194"/>
                    <a:pt x="110" y="194"/>
                  </a:cubicBezTo>
                  <a:cubicBezTo>
                    <a:pt x="106" y="194"/>
                    <a:pt x="103" y="194"/>
                    <a:pt x="99" y="193"/>
                  </a:cubicBezTo>
                  <a:cubicBezTo>
                    <a:pt x="82" y="222"/>
                    <a:pt x="82" y="222"/>
                    <a:pt x="82" y="222"/>
                  </a:cubicBezTo>
                  <a:cubicBezTo>
                    <a:pt x="73" y="220"/>
                    <a:pt x="64" y="216"/>
                    <a:pt x="54" y="210"/>
                  </a:cubicBezTo>
                  <a:cubicBezTo>
                    <a:pt x="62" y="178"/>
                    <a:pt x="62" y="178"/>
                    <a:pt x="62" y="178"/>
                  </a:cubicBezTo>
                  <a:cubicBezTo>
                    <a:pt x="58" y="176"/>
                    <a:pt x="55" y="173"/>
                    <a:pt x="52" y="170"/>
                  </a:cubicBezTo>
                  <a:cubicBezTo>
                    <a:pt x="49" y="167"/>
                    <a:pt x="46" y="164"/>
                    <a:pt x="44" y="161"/>
                  </a:cubicBezTo>
                  <a:cubicBezTo>
                    <a:pt x="12" y="169"/>
                    <a:pt x="12" y="169"/>
                    <a:pt x="12" y="169"/>
                  </a:cubicBezTo>
                  <a:cubicBezTo>
                    <a:pt x="7" y="161"/>
                    <a:pt x="3" y="151"/>
                    <a:pt x="0" y="141"/>
                  </a:cubicBezTo>
                  <a:cubicBezTo>
                    <a:pt x="28" y="124"/>
                    <a:pt x="28" y="124"/>
                    <a:pt x="28" y="124"/>
                  </a:cubicBezTo>
                  <a:cubicBezTo>
                    <a:pt x="28" y="122"/>
                    <a:pt x="28" y="120"/>
                    <a:pt x="27" y="118"/>
                  </a:cubicBezTo>
                  <a:cubicBezTo>
                    <a:pt x="27" y="116"/>
                    <a:pt x="27" y="114"/>
                    <a:pt x="27" y="111"/>
                  </a:cubicBezTo>
                  <a:cubicBezTo>
                    <a:pt x="27" y="107"/>
                    <a:pt x="27" y="103"/>
                    <a:pt x="28" y="99"/>
                  </a:cubicBezTo>
                  <a:lnTo>
                    <a:pt x="0" y="83"/>
                  </a:lnTo>
                  <a:close/>
                  <a:moveTo>
                    <a:pt x="69" y="111"/>
                  </a:moveTo>
                  <a:cubicBezTo>
                    <a:pt x="69" y="116"/>
                    <a:pt x="70" y="121"/>
                    <a:pt x="72" y="126"/>
                  </a:cubicBezTo>
                  <a:cubicBezTo>
                    <a:pt x="74" y="131"/>
                    <a:pt x="76" y="136"/>
                    <a:pt x="80" y="140"/>
                  </a:cubicBezTo>
                  <a:cubicBezTo>
                    <a:pt x="84" y="144"/>
                    <a:pt x="88" y="147"/>
                    <a:pt x="93" y="149"/>
                  </a:cubicBezTo>
                  <a:cubicBezTo>
                    <a:pt x="98" y="151"/>
                    <a:pt x="104" y="153"/>
                    <a:pt x="110" y="153"/>
                  </a:cubicBezTo>
                  <a:cubicBezTo>
                    <a:pt x="115" y="153"/>
                    <a:pt x="120" y="152"/>
                    <a:pt x="125" y="150"/>
                  </a:cubicBezTo>
                  <a:cubicBezTo>
                    <a:pt x="130" y="148"/>
                    <a:pt x="135" y="145"/>
                    <a:pt x="139" y="141"/>
                  </a:cubicBezTo>
                  <a:cubicBezTo>
                    <a:pt x="143" y="138"/>
                    <a:pt x="146" y="133"/>
                    <a:pt x="148" y="128"/>
                  </a:cubicBezTo>
                  <a:cubicBezTo>
                    <a:pt x="151" y="123"/>
                    <a:pt x="152" y="117"/>
                    <a:pt x="152" y="111"/>
                  </a:cubicBezTo>
                  <a:cubicBezTo>
                    <a:pt x="152" y="106"/>
                    <a:pt x="151" y="101"/>
                    <a:pt x="149" y="96"/>
                  </a:cubicBezTo>
                  <a:cubicBezTo>
                    <a:pt x="147" y="91"/>
                    <a:pt x="144" y="86"/>
                    <a:pt x="141" y="82"/>
                  </a:cubicBezTo>
                  <a:cubicBezTo>
                    <a:pt x="137" y="78"/>
                    <a:pt x="132" y="75"/>
                    <a:pt x="127" y="73"/>
                  </a:cubicBezTo>
                  <a:cubicBezTo>
                    <a:pt x="122" y="71"/>
                    <a:pt x="117" y="69"/>
                    <a:pt x="110" y="69"/>
                  </a:cubicBezTo>
                  <a:cubicBezTo>
                    <a:pt x="105" y="69"/>
                    <a:pt x="100" y="70"/>
                    <a:pt x="95" y="72"/>
                  </a:cubicBezTo>
                  <a:cubicBezTo>
                    <a:pt x="90" y="74"/>
                    <a:pt x="86" y="77"/>
                    <a:pt x="82" y="81"/>
                  </a:cubicBezTo>
                  <a:cubicBezTo>
                    <a:pt x="78" y="84"/>
                    <a:pt x="75" y="89"/>
                    <a:pt x="72" y="94"/>
                  </a:cubicBezTo>
                  <a:cubicBezTo>
                    <a:pt x="70" y="99"/>
                    <a:pt x="69" y="105"/>
                    <a:pt x="69" y="11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5285764" y="5077649"/>
            <a:ext cx="505440" cy="505440"/>
            <a:chOff x="4611072" y="3781225"/>
            <a:chExt cx="379080" cy="379080"/>
          </a:xfrm>
        </p:grpSpPr>
        <p:sp>
          <p:nvSpPr>
            <p:cNvPr id="138" name="Freeform 137"/>
            <p:cNvSpPr/>
            <p:nvPr/>
          </p:nvSpPr>
          <p:spPr>
            <a:xfrm>
              <a:off x="4611072" y="3781225"/>
              <a:ext cx="379080" cy="379080"/>
            </a:xfrm>
            <a:custGeom>
              <a:avLst/>
              <a:gdLst>
                <a:gd name="connsiteX0" fmla="*/ 0 w 2143140"/>
                <a:gd name="connsiteY0" fmla="*/ 1071569 h 2143138"/>
                <a:gd name="connsiteX1" fmla="*/ 5165 w 2143140"/>
                <a:gd name="connsiteY1" fmla="*/ 966534 h 2143138"/>
                <a:gd name="connsiteX2" fmla="*/ 20585 w 2143140"/>
                <a:gd name="connsiteY2" fmla="*/ 862517 h 2143138"/>
                <a:gd name="connsiteX3" fmla="*/ 46142 w 2143140"/>
                <a:gd name="connsiteY3" fmla="*/ 760514 h 2143138"/>
                <a:gd name="connsiteX4" fmla="*/ 81568 w 2143140"/>
                <a:gd name="connsiteY4" fmla="*/ 661501 h 2143138"/>
                <a:gd name="connsiteX5" fmla="*/ 126531 w 2143140"/>
                <a:gd name="connsiteY5" fmla="*/ 566431 h 2143138"/>
                <a:gd name="connsiteX6" fmla="*/ 180592 w 2143140"/>
                <a:gd name="connsiteY6" fmla="*/ 476237 h 2143138"/>
                <a:gd name="connsiteX7" fmla="*/ 243236 w 2143140"/>
                <a:gd name="connsiteY7" fmla="*/ 391776 h 2143138"/>
                <a:gd name="connsiteX8" fmla="*/ 313856 w 2143140"/>
                <a:gd name="connsiteY8" fmla="*/ 313855 h 2143138"/>
                <a:gd name="connsiteX9" fmla="*/ 391777 w 2143140"/>
                <a:gd name="connsiteY9" fmla="*/ 243235 h 2143138"/>
                <a:gd name="connsiteX10" fmla="*/ 476238 w 2143140"/>
                <a:gd name="connsiteY10" fmla="*/ 180591 h 2143138"/>
                <a:gd name="connsiteX11" fmla="*/ 566432 w 2143140"/>
                <a:gd name="connsiteY11" fmla="*/ 126531 h 2143138"/>
                <a:gd name="connsiteX12" fmla="*/ 661502 w 2143140"/>
                <a:gd name="connsiteY12" fmla="*/ 81568 h 2143138"/>
                <a:gd name="connsiteX13" fmla="*/ 760515 w 2143140"/>
                <a:gd name="connsiteY13" fmla="*/ 46142 h 2143138"/>
                <a:gd name="connsiteX14" fmla="*/ 862517 w 2143140"/>
                <a:gd name="connsiteY14" fmla="*/ 20585 h 2143138"/>
                <a:gd name="connsiteX15" fmla="*/ 966535 w 2143140"/>
                <a:gd name="connsiteY15" fmla="*/ 5165 h 2143138"/>
                <a:gd name="connsiteX16" fmla="*/ 1071570 w 2143140"/>
                <a:gd name="connsiteY16" fmla="*/ 0 h 2143138"/>
                <a:gd name="connsiteX17" fmla="*/ 1176605 w 2143140"/>
                <a:gd name="connsiteY17" fmla="*/ 5165 h 2143138"/>
                <a:gd name="connsiteX18" fmla="*/ 1280623 w 2143140"/>
                <a:gd name="connsiteY18" fmla="*/ 20585 h 2143138"/>
                <a:gd name="connsiteX19" fmla="*/ 1382625 w 2143140"/>
                <a:gd name="connsiteY19" fmla="*/ 46142 h 2143138"/>
                <a:gd name="connsiteX20" fmla="*/ 1481638 w 2143140"/>
                <a:gd name="connsiteY20" fmla="*/ 81568 h 2143138"/>
                <a:gd name="connsiteX21" fmla="*/ 1576708 w 2143140"/>
                <a:gd name="connsiteY21" fmla="*/ 126531 h 2143138"/>
                <a:gd name="connsiteX22" fmla="*/ 1666902 w 2143140"/>
                <a:gd name="connsiteY22" fmla="*/ 180591 h 2143138"/>
                <a:gd name="connsiteX23" fmla="*/ 1751363 w 2143140"/>
                <a:gd name="connsiteY23" fmla="*/ 243235 h 2143138"/>
                <a:gd name="connsiteX24" fmla="*/ 1829284 w 2143140"/>
                <a:gd name="connsiteY24" fmla="*/ 313855 h 2143138"/>
                <a:gd name="connsiteX25" fmla="*/ 1899904 w 2143140"/>
                <a:gd name="connsiteY25" fmla="*/ 391776 h 2143138"/>
                <a:gd name="connsiteX26" fmla="*/ 1962548 w 2143140"/>
                <a:gd name="connsiteY26" fmla="*/ 476237 h 2143138"/>
                <a:gd name="connsiteX27" fmla="*/ 2016609 w 2143140"/>
                <a:gd name="connsiteY27" fmla="*/ 566431 h 2143138"/>
                <a:gd name="connsiteX28" fmla="*/ 2061572 w 2143140"/>
                <a:gd name="connsiteY28" fmla="*/ 661501 h 2143138"/>
                <a:gd name="connsiteX29" fmla="*/ 2096998 w 2143140"/>
                <a:gd name="connsiteY29" fmla="*/ 760514 h 2143138"/>
                <a:gd name="connsiteX30" fmla="*/ 2122555 w 2143140"/>
                <a:gd name="connsiteY30" fmla="*/ 862517 h 2143138"/>
                <a:gd name="connsiteX31" fmla="*/ 2137975 w 2143140"/>
                <a:gd name="connsiteY31" fmla="*/ 966534 h 2143138"/>
                <a:gd name="connsiteX32" fmla="*/ 2143140 w 2143140"/>
                <a:gd name="connsiteY32" fmla="*/ 1071569 h 2143138"/>
                <a:gd name="connsiteX33" fmla="*/ 2137975 w 2143140"/>
                <a:gd name="connsiteY33" fmla="*/ 1176604 h 2143138"/>
                <a:gd name="connsiteX34" fmla="*/ 2122555 w 2143140"/>
                <a:gd name="connsiteY34" fmla="*/ 1280621 h 2143138"/>
                <a:gd name="connsiteX35" fmla="*/ 2096998 w 2143140"/>
                <a:gd name="connsiteY35" fmla="*/ 1382624 h 2143138"/>
                <a:gd name="connsiteX36" fmla="*/ 2061572 w 2143140"/>
                <a:gd name="connsiteY36" fmla="*/ 1481637 h 2143138"/>
                <a:gd name="connsiteX37" fmla="*/ 2016609 w 2143140"/>
                <a:gd name="connsiteY37" fmla="*/ 1576707 h 2143138"/>
                <a:gd name="connsiteX38" fmla="*/ 1962548 w 2143140"/>
                <a:gd name="connsiteY38" fmla="*/ 1666901 h 2143138"/>
                <a:gd name="connsiteX39" fmla="*/ 1899904 w 2143140"/>
                <a:gd name="connsiteY39" fmla="*/ 1751362 h 2143138"/>
                <a:gd name="connsiteX40" fmla="*/ 1829284 w 2143140"/>
                <a:gd name="connsiteY40" fmla="*/ 1829283 h 2143138"/>
                <a:gd name="connsiteX41" fmla="*/ 1751363 w 2143140"/>
                <a:gd name="connsiteY41" fmla="*/ 1899903 h 2143138"/>
                <a:gd name="connsiteX42" fmla="*/ 1666902 w 2143140"/>
                <a:gd name="connsiteY42" fmla="*/ 1962547 h 2143138"/>
                <a:gd name="connsiteX43" fmla="*/ 1576708 w 2143140"/>
                <a:gd name="connsiteY43" fmla="*/ 2016607 h 2143138"/>
                <a:gd name="connsiteX44" fmla="*/ 1481638 w 2143140"/>
                <a:gd name="connsiteY44" fmla="*/ 2061570 h 2143138"/>
                <a:gd name="connsiteX45" fmla="*/ 1382625 w 2143140"/>
                <a:gd name="connsiteY45" fmla="*/ 2096996 h 2143138"/>
                <a:gd name="connsiteX46" fmla="*/ 1280623 w 2143140"/>
                <a:gd name="connsiteY46" fmla="*/ 2122553 h 2143138"/>
                <a:gd name="connsiteX47" fmla="*/ 1176605 w 2143140"/>
                <a:gd name="connsiteY47" fmla="*/ 2137973 h 2143138"/>
                <a:gd name="connsiteX48" fmla="*/ 1071570 w 2143140"/>
                <a:gd name="connsiteY48" fmla="*/ 2143138 h 2143138"/>
                <a:gd name="connsiteX49" fmla="*/ 966535 w 2143140"/>
                <a:gd name="connsiteY49" fmla="*/ 2137973 h 2143138"/>
                <a:gd name="connsiteX50" fmla="*/ 862517 w 2143140"/>
                <a:gd name="connsiteY50" fmla="*/ 2122553 h 2143138"/>
                <a:gd name="connsiteX51" fmla="*/ 760515 w 2143140"/>
                <a:gd name="connsiteY51" fmla="*/ 2096996 h 2143138"/>
                <a:gd name="connsiteX52" fmla="*/ 661502 w 2143140"/>
                <a:gd name="connsiteY52" fmla="*/ 2061570 h 2143138"/>
                <a:gd name="connsiteX53" fmla="*/ 566432 w 2143140"/>
                <a:gd name="connsiteY53" fmla="*/ 2016607 h 2143138"/>
                <a:gd name="connsiteX54" fmla="*/ 476238 w 2143140"/>
                <a:gd name="connsiteY54" fmla="*/ 1962547 h 2143138"/>
                <a:gd name="connsiteX55" fmla="*/ 391777 w 2143140"/>
                <a:gd name="connsiteY55" fmla="*/ 1899903 h 2143138"/>
                <a:gd name="connsiteX56" fmla="*/ 313856 w 2143140"/>
                <a:gd name="connsiteY56" fmla="*/ 1829283 h 2143138"/>
                <a:gd name="connsiteX57" fmla="*/ 243236 w 2143140"/>
                <a:gd name="connsiteY57" fmla="*/ 1751362 h 2143138"/>
                <a:gd name="connsiteX58" fmla="*/ 180592 w 2143140"/>
                <a:gd name="connsiteY58" fmla="*/ 1666901 h 2143138"/>
                <a:gd name="connsiteX59" fmla="*/ 126531 w 2143140"/>
                <a:gd name="connsiteY59" fmla="*/ 1576707 h 2143138"/>
                <a:gd name="connsiteX60" fmla="*/ 81568 w 2143140"/>
                <a:gd name="connsiteY60" fmla="*/ 1481637 h 2143138"/>
                <a:gd name="connsiteX61" fmla="*/ 46142 w 2143140"/>
                <a:gd name="connsiteY61" fmla="*/ 1382624 h 2143138"/>
                <a:gd name="connsiteX62" fmla="*/ 20585 w 2143140"/>
                <a:gd name="connsiteY62" fmla="*/ 1280621 h 2143138"/>
                <a:gd name="connsiteX63" fmla="*/ 5165 w 2143140"/>
                <a:gd name="connsiteY63" fmla="*/ 1176604 h 2143138"/>
                <a:gd name="connsiteX64" fmla="*/ 0 w 2143140"/>
                <a:gd name="connsiteY64" fmla="*/ 1071569 h 2143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2143140" h="2143138">
                  <a:moveTo>
                    <a:pt x="0" y="1071569"/>
                  </a:moveTo>
                  <a:lnTo>
                    <a:pt x="5165" y="966534"/>
                  </a:lnTo>
                  <a:lnTo>
                    <a:pt x="20585" y="862517"/>
                  </a:lnTo>
                  <a:lnTo>
                    <a:pt x="46142" y="760514"/>
                  </a:lnTo>
                  <a:lnTo>
                    <a:pt x="81568" y="661501"/>
                  </a:lnTo>
                  <a:lnTo>
                    <a:pt x="126531" y="566431"/>
                  </a:lnTo>
                  <a:lnTo>
                    <a:pt x="180592" y="476237"/>
                  </a:lnTo>
                  <a:lnTo>
                    <a:pt x="243236" y="391776"/>
                  </a:lnTo>
                  <a:lnTo>
                    <a:pt x="313856" y="313855"/>
                  </a:lnTo>
                  <a:lnTo>
                    <a:pt x="391777" y="243235"/>
                  </a:lnTo>
                  <a:lnTo>
                    <a:pt x="476238" y="180591"/>
                  </a:lnTo>
                  <a:lnTo>
                    <a:pt x="566432" y="126531"/>
                  </a:lnTo>
                  <a:lnTo>
                    <a:pt x="661502" y="81568"/>
                  </a:lnTo>
                  <a:lnTo>
                    <a:pt x="760515" y="46142"/>
                  </a:lnTo>
                  <a:lnTo>
                    <a:pt x="862517" y="20585"/>
                  </a:lnTo>
                  <a:lnTo>
                    <a:pt x="966535" y="5165"/>
                  </a:lnTo>
                  <a:lnTo>
                    <a:pt x="1071570" y="0"/>
                  </a:lnTo>
                  <a:lnTo>
                    <a:pt x="1176605" y="5165"/>
                  </a:lnTo>
                  <a:lnTo>
                    <a:pt x="1280623" y="20585"/>
                  </a:lnTo>
                  <a:lnTo>
                    <a:pt x="1382625" y="46142"/>
                  </a:lnTo>
                  <a:lnTo>
                    <a:pt x="1481638" y="81568"/>
                  </a:lnTo>
                  <a:lnTo>
                    <a:pt x="1576708" y="126531"/>
                  </a:lnTo>
                  <a:lnTo>
                    <a:pt x="1666902" y="180591"/>
                  </a:lnTo>
                  <a:lnTo>
                    <a:pt x="1751363" y="243235"/>
                  </a:lnTo>
                  <a:lnTo>
                    <a:pt x="1829284" y="313855"/>
                  </a:lnTo>
                  <a:lnTo>
                    <a:pt x="1899904" y="391776"/>
                  </a:lnTo>
                  <a:lnTo>
                    <a:pt x="1962548" y="476237"/>
                  </a:lnTo>
                  <a:lnTo>
                    <a:pt x="2016609" y="566431"/>
                  </a:lnTo>
                  <a:lnTo>
                    <a:pt x="2061572" y="661501"/>
                  </a:lnTo>
                  <a:lnTo>
                    <a:pt x="2096998" y="760514"/>
                  </a:lnTo>
                  <a:lnTo>
                    <a:pt x="2122555" y="862517"/>
                  </a:lnTo>
                  <a:lnTo>
                    <a:pt x="2137975" y="966534"/>
                  </a:lnTo>
                  <a:lnTo>
                    <a:pt x="2143140" y="1071569"/>
                  </a:lnTo>
                  <a:lnTo>
                    <a:pt x="2137975" y="1176604"/>
                  </a:lnTo>
                  <a:lnTo>
                    <a:pt x="2122555" y="1280621"/>
                  </a:lnTo>
                  <a:lnTo>
                    <a:pt x="2096998" y="1382624"/>
                  </a:lnTo>
                  <a:lnTo>
                    <a:pt x="2061572" y="1481637"/>
                  </a:lnTo>
                  <a:lnTo>
                    <a:pt x="2016609" y="1576707"/>
                  </a:lnTo>
                  <a:lnTo>
                    <a:pt x="1962548" y="1666901"/>
                  </a:lnTo>
                  <a:lnTo>
                    <a:pt x="1899904" y="1751362"/>
                  </a:lnTo>
                  <a:lnTo>
                    <a:pt x="1829284" y="1829283"/>
                  </a:lnTo>
                  <a:lnTo>
                    <a:pt x="1751363" y="1899903"/>
                  </a:lnTo>
                  <a:lnTo>
                    <a:pt x="1666902" y="1962547"/>
                  </a:lnTo>
                  <a:lnTo>
                    <a:pt x="1576708" y="2016607"/>
                  </a:lnTo>
                  <a:lnTo>
                    <a:pt x="1481638" y="2061570"/>
                  </a:lnTo>
                  <a:lnTo>
                    <a:pt x="1382625" y="2096996"/>
                  </a:lnTo>
                  <a:lnTo>
                    <a:pt x="1280623" y="2122553"/>
                  </a:lnTo>
                  <a:lnTo>
                    <a:pt x="1176605" y="2137973"/>
                  </a:lnTo>
                  <a:lnTo>
                    <a:pt x="1071570" y="2143138"/>
                  </a:lnTo>
                  <a:lnTo>
                    <a:pt x="966535" y="2137973"/>
                  </a:lnTo>
                  <a:lnTo>
                    <a:pt x="862517" y="2122553"/>
                  </a:lnTo>
                  <a:lnTo>
                    <a:pt x="760515" y="2096996"/>
                  </a:lnTo>
                  <a:lnTo>
                    <a:pt x="661502" y="2061570"/>
                  </a:lnTo>
                  <a:lnTo>
                    <a:pt x="566432" y="2016607"/>
                  </a:lnTo>
                  <a:lnTo>
                    <a:pt x="476238" y="1962547"/>
                  </a:lnTo>
                  <a:lnTo>
                    <a:pt x="391777" y="1899903"/>
                  </a:lnTo>
                  <a:lnTo>
                    <a:pt x="313856" y="1829283"/>
                  </a:lnTo>
                  <a:lnTo>
                    <a:pt x="243236" y="1751362"/>
                  </a:lnTo>
                  <a:lnTo>
                    <a:pt x="180592" y="1666901"/>
                  </a:lnTo>
                  <a:lnTo>
                    <a:pt x="126531" y="1576707"/>
                  </a:lnTo>
                  <a:lnTo>
                    <a:pt x="81568" y="1481637"/>
                  </a:lnTo>
                  <a:lnTo>
                    <a:pt x="46142" y="1382624"/>
                  </a:lnTo>
                  <a:lnTo>
                    <a:pt x="20585" y="1280621"/>
                  </a:lnTo>
                  <a:lnTo>
                    <a:pt x="5165" y="1176604"/>
                  </a:lnTo>
                  <a:lnTo>
                    <a:pt x="0" y="1071569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defTabSz="914377"/>
              <a:endParaRPr lang="ar-SA" dirty="0">
                <a:solidFill>
                  <a:prstClr val="white"/>
                </a:solidFill>
                <a:latin typeface="Calibri" panose="020F0502020204030204"/>
                <a:cs typeface="Arial" panose="020B0604020202020204" pitchFamily="34" charset="0"/>
              </a:endParaRPr>
            </a:p>
          </p:txBody>
        </p:sp>
        <p:sp>
          <p:nvSpPr>
            <p:cNvPr id="139" name="Freeform 9"/>
            <p:cNvSpPr>
              <a:spLocks noEditPoints="1"/>
            </p:cNvSpPr>
            <p:nvPr/>
          </p:nvSpPr>
          <p:spPr bwMode="auto">
            <a:xfrm>
              <a:off x="4698836" y="3880328"/>
              <a:ext cx="203552" cy="180874"/>
            </a:xfrm>
            <a:custGeom>
              <a:avLst/>
              <a:gdLst>
                <a:gd name="T0" fmla="*/ 374 w 2388"/>
                <a:gd name="T1" fmla="*/ 687 h 2123"/>
                <a:gd name="T2" fmla="*/ 700 w 2388"/>
                <a:gd name="T3" fmla="*/ 802 h 2123"/>
                <a:gd name="T4" fmla="*/ 743 w 2388"/>
                <a:gd name="T5" fmla="*/ 790 h 2123"/>
                <a:gd name="T6" fmla="*/ 924 w 2388"/>
                <a:gd name="T7" fmla="*/ 628 h 2123"/>
                <a:gd name="T8" fmla="*/ 928 w 2388"/>
                <a:gd name="T9" fmla="*/ 594 h 2123"/>
                <a:gd name="T10" fmla="*/ 840 w 2388"/>
                <a:gd name="T11" fmla="*/ 480 h 2123"/>
                <a:gd name="T12" fmla="*/ 1305 w 2388"/>
                <a:gd name="T13" fmla="*/ 5 h 2123"/>
                <a:gd name="T14" fmla="*/ 953 w 2388"/>
                <a:gd name="T15" fmla="*/ 4 h 2123"/>
                <a:gd name="T16" fmla="*/ 512 w 2388"/>
                <a:gd name="T17" fmla="*/ 230 h 2123"/>
                <a:gd name="T18" fmla="*/ 330 w 2388"/>
                <a:gd name="T19" fmla="*/ 374 h 2123"/>
                <a:gd name="T20" fmla="*/ 260 w 2388"/>
                <a:gd name="T21" fmla="*/ 534 h 2123"/>
                <a:gd name="T22" fmla="*/ 109 w 2388"/>
                <a:gd name="T23" fmla="*/ 583 h 2123"/>
                <a:gd name="T24" fmla="*/ 19 w 2388"/>
                <a:gd name="T25" fmla="*/ 656 h 2123"/>
                <a:gd name="T26" fmla="*/ 16 w 2388"/>
                <a:gd name="T27" fmla="*/ 712 h 2123"/>
                <a:gd name="T28" fmla="*/ 179 w 2388"/>
                <a:gd name="T29" fmla="*/ 893 h 2123"/>
                <a:gd name="T30" fmla="*/ 247 w 2388"/>
                <a:gd name="T31" fmla="*/ 901 h 2123"/>
                <a:gd name="T32" fmla="*/ 331 w 2388"/>
                <a:gd name="T33" fmla="*/ 827 h 2123"/>
                <a:gd name="T34" fmla="*/ 374 w 2388"/>
                <a:gd name="T35" fmla="*/ 687 h 2123"/>
                <a:gd name="T36" fmla="*/ 1053 w 2388"/>
                <a:gd name="T37" fmla="*/ 748 h 2123"/>
                <a:gd name="T38" fmla="*/ 1006 w 2388"/>
                <a:gd name="T39" fmla="*/ 745 h 2123"/>
                <a:gd name="T40" fmla="*/ 835 w 2388"/>
                <a:gd name="T41" fmla="*/ 894 h 2123"/>
                <a:gd name="T42" fmla="*/ 832 w 2388"/>
                <a:gd name="T43" fmla="*/ 942 h 2123"/>
                <a:gd name="T44" fmla="*/ 1819 w 2388"/>
                <a:gd name="T45" fmla="*/ 2065 h 2123"/>
                <a:gd name="T46" fmla="*/ 1909 w 2388"/>
                <a:gd name="T47" fmla="*/ 2072 h 2123"/>
                <a:gd name="T48" fmla="*/ 2024 w 2388"/>
                <a:gd name="T49" fmla="*/ 1975 h 2123"/>
                <a:gd name="T50" fmla="*/ 2031 w 2388"/>
                <a:gd name="T51" fmla="*/ 1885 h 2123"/>
                <a:gd name="T52" fmla="*/ 1053 w 2388"/>
                <a:gd name="T53" fmla="*/ 748 h 2123"/>
                <a:gd name="T54" fmla="*/ 2370 w 2388"/>
                <a:gd name="T55" fmla="*/ 270 h 2123"/>
                <a:gd name="T56" fmla="*/ 2315 w 2388"/>
                <a:gd name="T57" fmla="*/ 248 h 2123"/>
                <a:gd name="T58" fmla="*/ 2200 w 2388"/>
                <a:gd name="T59" fmla="*/ 428 h 2123"/>
                <a:gd name="T60" fmla="*/ 1970 w 2388"/>
                <a:gd name="T61" fmla="*/ 476 h 2123"/>
                <a:gd name="T62" fmla="*/ 1905 w 2388"/>
                <a:gd name="T63" fmla="*/ 267 h 2123"/>
                <a:gd name="T64" fmla="*/ 2012 w 2388"/>
                <a:gd name="T65" fmla="*/ 78 h 2123"/>
                <a:gd name="T66" fmla="*/ 1968 w 2388"/>
                <a:gd name="T67" fmla="*/ 35 h 2123"/>
                <a:gd name="T68" fmla="*/ 1632 w 2388"/>
                <a:gd name="T69" fmla="*/ 304 h 2123"/>
                <a:gd name="T70" fmla="*/ 1531 w 2388"/>
                <a:gd name="T71" fmla="*/ 720 h 2123"/>
                <a:gd name="T72" fmla="*/ 1371 w 2388"/>
                <a:gd name="T73" fmla="*/ 886 h 2123"/>
                <a:gd name="T74" fmla="*/ 1532 w 2388"/>
                <a:gd name="T75" fmla="*/ 1073 h 2123"/>
                <a:gd name="T76" fmla="*/ 1729 w 2388"/>
                <a:gd name="T77" fmla="*/ 886 h 2123"/>
                <a:gd name="T78" fmla="*/ 1967 w 2388"/>
                <a:gd name="T79" fmla="*/ 814 h 2123"/>
                <a:gd name="T80" fmla="*/ 2331 w 2388"/>
                <a:gd name="T81" fmla="*/ 664 h 2123"/>
                <a:gd name="T82" fmla="*/ 2370 w 2388"/>
                <a:gd name="T83" fmla="*/ 270 h 2123"/>
                <a:gd name="T84" fmla="*/ 327 w 2388"/>
                <a:gd name="T85" fmla="*/ 1897 h 2123"/>
                <a:gd name="T86" fmla="*/ 327 w 2388"/>
                <a:gd name="T87" fmla="*/ 1987 h 2123"/>
                <a:gd name="T88" fmla="*/ 440 w 2388"/>
                <a:gd name="T89" fmla="*/ 2098 h 2123"/>
                <a:gd name="T90" fmla="*/ 529 w 2388"/>
                <a:gd name="T91" fmla="*/ 2087 h 2123"/>
                <a:gd name="T92" fmla="*/ 1113 w 2388"/>
                <a:gd name="T93" fmla="*/ 1513 h 2123"/>
                <a:gd name="T94" fmla="*/ 934 w 2388"/>
                <a:gd name="T95" fmla="*/ 1309 h 2123"/>
                <a:gd name="T96" fmla="*/ 327 w 2388"/>
                <a:gd name="T97" fmla="*/ 1897 h 2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388" h="2123">
                  <a:moveTo>
                    <a:pt x="374" y="687"/>
                  </a:moveTo>
                  <a:cubicBezTo>
                    <a:pt x="485" y="600"/>
                    <a:pt x="577" y="660"/>
                    <a:pt x="700" y="802"/>
                  </a:cubicBezTo>
                  <a:cubicBezTo>
                    <a:pt x="714" y="818"/>
                    <a:pt x="732" y="800"/>
                    <a:pt x="743" y="790"/>
                  </a:cubicBezTo>
                  <a:cubicBezTo>
                    <a:pt x="753" y="781"/>
                    <a:pt x="916" y="635"/>
                    <a:pt x="924" y="628"/>
                  </a:cubicBezTo>
                  <a:cubicBezTo>
                    <a:pt x="931" y="621"/>
                    <a:pt x="941" y="608"/>
                    <a:pt x="928" y="594"/>
                  </a:cubicBezTo>
                  <a:cubicBezTo>
                    <a:pt x="916" y="579"/>
                    <a:pt x="870" y="519"/>
                    <a:pt x="840" y="480"/>
                  </a:cubicBezTo>
                  <a:cubicBezTo>
                    <a:pt x="625" y="199"/>
                    <a:pt x="1429" y="8"/>
                    <a:pt x="1305" y="5"/>
                  </a:cubicBezTo>
                  <a:cubicBezTo>
                    <a:pt x="1243" y="3"/>
                    <a:pt x="990" y="0"/>
                    <a:pt x="953" y="4"/>
                  </a:cubicBezTo>
                  <a:cubicBezTo>
                    <a:pt x="800" y="20"/>
                    <a:pt x="608" y="163"/>
                    <a:pt x="512" y="230"/>
                  </a:cubicBezTo>
                  <a:cubicBezTo>
                    <a:pt x="385" y="316"/>
                    <a:pt x="338" y="367"/>
                    <a:pt x="330" y="374"/>
                  </a:cubicBezTo>
                  <a:cubicBezTo>
                    <a:pt x="295" y="405"/>
                    <a:pt x="325" y="477"/>
                    <a:pt x="260" y="534"/>
                  </a:cubicBezTo>
                  <a:cubicBezTo>
                    <a:pt x="191" y="594"/>
                    <a:pt x="149" y="549"/>
                    <a:pt x="109" y="583"/>
                  </a:cubicBezTo>
                  <a:cubicBezTo>
                    <a:pt x="89" y="601"/>
                    <a:pt x="34" y="642"/>
                    <a:pt x="19" y="656"/>
                  </a:cubicBezTo>
                  <a:cubicBezTo>
                    <a:pt x="3" y="669"/>
                    <a:pt x="0" y="693"/>
                    <a:pt x="16" y="712"/>
                  </a:cubicBezTo>
                  <a:cubicBezTo>
                    <a:pt x="16" y="712"/>
                    <a:pt x="167" y="878"/>
                    <a:pt x="179" y="893"/>
                  </a:cubicBezTo>
                  <a:cubicBezTo>
                    <a:pt x="192" y="907"/>
                    <a:pt x="226" y="920"/>
                    <a:pt x="247" y="901"/>
                  </a:cubicBezTo>
                  <a:cubicBezTo>
                    <a:pt x="268" y="882"/>
                    <a:pt x="322" y="835"/>
                    <a:pt x="331" y="827"/>
                  </a:cubicBezTo>
                  <a:cubicBezTo>
                    <a:pt x="340" y="819"/>
                    <a:pt x="325" y="724"/>
                    <a:pt x="374" y="687"/>
                  </a:cubicBezTo>
                  <a:close/>
                  <a:moveTo>
                    <a:pt x="1053" y="748"/>
                  </a:moveTo>
                  <a:cubicBezTo>
                    <a:pt x="1039" y="732"/>
                    <a:pt x="1021" y="731"/>
                    <a:pt x="1006" y="745"/>
                  </a:cubicBezTo>
                  <a:cubicBezTo>
                    <a:pt x="835" y="894"/>
                    <a:pt x="835" y="894"/>
                    <a:pt x="835" y="894"/>
                  </a:cubicBezTo>
                  <a:cubicBezTo>
                    <a:pt x="822" y="906"/>
                    <a:pt x="820" y="928"/>
                    <a:pt x="832" y="942"/>
                  </a:cubicBezTo>
                  <a:cubicBezTo>
                    <a:pt x="1819" y="2065"/>
                    <a:pt x="1819" y="2065"/>
                    <a:pt x="1819" y="2065"/>
                  </a:cubicBezTo>
                  <a:cubicBezTo>
                    <a:pt x="1843" y="2092"/>
                    <a:pt x="1883" y="2095"/>
                    <a:pt x="1909" y="2072"/>
                  </a:cubicBezTo>
                  <a:cubicBezTo>
                    <a:pt x="2024" y="1975"/>
                    <a:pt x="2024" y="1975"/>
                    <a:pt x="2024" y="1975"/>
                  </a:cubicBezTo>
                  <a:cubicBezTo>
                    <a:pt x="2051" y="1952"/>
                    <a:pt x="2054" y="1911"/>
                    <a:pt x="2031" y="1885"/>
                  </a:cubicBezTo>
                  <a:lnTo>
                    <a:pt x="1053" y="748"/>
                  </a:lnTo>
                  <a:close/>
                  <a:moveTo>
                    <a:pt x="2370" y="270"/>
                  </a:moveTo>
                  <a:cubicBezTo>
                    <a:pt x="2361" y="211"/>
                    <a:pt x="2331" y="223"/>
                    <a:pt x="2315" y="248"/>
                  </a:cubicBezTo>
                  <a:cubicBezTo>
                    <a:pt x="2299" y="273"/>
                    <a:pt x="2229" y="380"/>
                    <a:pt x="2200" y="428"/>
                  </a:cubicBezTo>
                  <a:cubicBezTo>
                    <a:pt x="2172" y="475"/>
                    <a:pt x="2101" y="569"/>
                    <a:pt x="1970" y="476"/>
                  </a:cubicBezTo>
                  <a:cubicBezTo>
                    <a:pt x="1833" y="380"/>
                    <a:pt x="1881" y="313"/>
                    <a:pt x="1905" y="267"/>
                  </a:cubicBezTo>
                  <a:cubicBezTo>
                    <a:pt x="1928" y="222"/>
                    <a:pt x="2002" y="94"/>
                    <a:pt x="2012" y="78"/>
                  </a:cubicBezTo>
                  <a:cubicBezTo>
                    <a:pt x="2023" y="62"/>
                    <a:pt x="2011" y="15"/>
                    <a:pt x="1968" y="35"/>
                  </a:cubicBezTo>
                  <a:cubicBezTo>
                    <a:pt x="1926" y="54"/>
                    <a:pt x="1668" y="157"/>
                    <a:pt x="1632" y="304"/>
                  </a:cubicBezTo>
                  <a:cubicBezTo>
                    <a:pt x="1596" y="453"/>
                    <a:pt x="1663" y="587"/>
                    <a:pt x="1531" y="720"/>
                  </a:cubicBezTo>
                  <a:cubicBezTo>
                    <a:pt x="1371" y="886"/>
                    <a:pt x="1371" y="886"/>
                    <a:pt x="1371" y="886"/>
                  </a:cubicBezTo>
                  <a:cubicBezTo>
                    <a:pt x="1532" y="1073"/>
                    <a:pt x="1532" y="1073"/>
                    <a:pt x="1532" y="1073"/>
                  </a:cubicBezTo>
                  <a:cubicBezTo>
                    <a:pt x="1729" y="886"/>
                    <a:pt x="1729" y="886"/>
                    <a:pt x="1729" y="886"/>
                  </a:cubicBezTo>
                  <a:cubicBezTo>
                    <a:pt x="1776" y="839"/>
                    <a:pt x="1876" y="793"/>
                    <a:pt x="1967" y="814"/>
                  </a:cubicBezTo>
                  <a:cubicBezTo>
                    <a:pt x="2161" y="858"/>
                    <a:pt x="2267" y="785"/>
                    <a:pt x="2331" y="664"/>
                  </a:cubicBezTo>
                  <a:cubicBezTo>
                    <a:pt x="2388" y="556"/>
                    <a:pt x="2379" y="329"/>
                    <a:pt x="2370" y="270"/>
                  </a:cubicBezTo>
                  <a:close/>
                  <a:moveTo>
                    <a:pt x="327" y="1897"/>
                  </a:moveTo>
                  <a:cubicBezTo>
                    <a:pt x="302" y="1922"/>
                    <a:pt x="302" y="1962"/>
                    <a:pt x="327" y="1987"/>
                  </a:cubicBezTo>
                  <a:cubicBezTo>
                    <a:pt x="440" y="2098"/>
                    <a:pt x="440" y="2098"/>
                    <a:pt x="440" y="2098"/>
                  </a:cubicBezTo>
                  <a:cubicBezTo>
                    <a:pt x="465" y="2123"/>
                    <a:pt x="504" y="2112"/>
                    <a:pt x="529" y="2087"/>
                  </a:cubicBezTo>
                  <a:cubicBezTo>
                    <a:pt x="1113" y="1513"/>
                    <a:pt x="1113" y="1513"/>
                    <a:pt x="1113" y="1513"/>
                  </a:cubicBezTo>
                  <a:cubicBezTo>
                    <a:pt x="934" y="1309"/>
                    <a:pt x="934" y="1309"/>
                    <a:pt x="934" y="1309"/>
                  </a:cubicBezTo>
                  <a:lnTo>
                    <a:pt x="327" y="189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>
                <a:solidFill>
                  <a:prstClr val="black"/>
                </a:solidFill>
                <a:latin typeface="PT Sans" panose="020B0503020203020204" pitchFamily="34" charset="0"/>
              </a:endParaRPr>
            </a:p>
          </p:txBody>
        </p:sp>
      </p:grpSp>
      <p:cxnSp>
        <p:nvCxnSpPr>
          <p:cNvPr id="153" name="Straight Connector 152"/>
          <p:cNvCxnSpPr>
            <a:cxnSpLocks/>
            <a:stCxn id="138" idx="6"/>
            <a:endCxn id="100" idx="42"/>
          </p:cNvCxnSpPr>
          <p:nvPr/>
        </p:nvCxnSpPr>
        <p:spPr>
          <a:xfrm flipH="1" flipV="1">
            <a:off x="4818295" y="4089764"/>
            <a:ext cx="510060" cy="1100201"/>
          </a:xfrm>
          <a:prstGeom prst="line">
            <a:avLst/>
          </a:prstGeom>
          <a:ln w="95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oup 39">
            <a:extLst>
              <a:ext uri="{FF2B5EF4-FFF2-40B4-BE49-F238E27FC236}">
                <a16:creationId xmlns:a16="http://schemas.microsoft.com/office/drawing/2014/main" id="{2043D4BF-7446-44C7-9603-391F10204A0D}"/>
              </a:ext>
            </a:extLst>
          </p:cNvPr>
          <p:cNvGrpSpPr/>
          <p:nvPr/>
        </p:nvGrpSpPr>
        <p:grpSpPr>
          <a:xfrm>
            <a:off x="5788712" y="3988440"/>
            <a:ext cx="505440" cy="505439"/>
            <a:chOff x="806479" y="3291475"/>
            <a:chExt cx="262890" cy="262890"/>
          </a:xfrm>
        </p:grpSpPr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7FB1F2D4-A49D-4A0A-AC0A-CF9440C4D440}"/>
                </a:ext>
              </a:extLst>
            </p:cNvPr>
            <p:cNvSpPr/>
            <p:nvPr/>
          </p:nvSpPr>
          <p:spPr>
            <a:xfrm>
              <a:off x="806479" y="3291475"/>
              <a:ext cx="262890" cy="26289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2" name="Freeform 15">
              <a:extLst>
                <a:ext uri="{FF2B5EF4-FFF2-40B4-BE49-F238E27FC236}">
                  <a16:creationId xmlns:a16="http://schemas.microsoft.com/office/drawing/2014/main" id="{633F4112-E6FB-4A73-9A61-07E51C2CA2F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83180" y="3354949"/>
              <a:ext cx="146774" cy="132602"/>
            </a:xfrm>
            <a:custGeom>
              <a:avLst/>
              <a:gdLst>
                <a:gd name="T0" fmla="*/ 213 w 266"/>
                <a:gd name="T1" fmla="*/ 211 h 239"/>
                <a:gd name="T2" fmla="*/ 213 w 266"/>
                <a:gd name="T3" fmla="*/ 239 h 239"/>
                <a:gd name="T4" fmla="*/ 0 w 266"/>
                <a:gd name="T5" fmla="*/ 239 h 239"/>
                <a:gd name="T6" fmla="*/ 0 w 266"/>
                <a:gd name="T7" fmla="*/ 186 h 239"/>
                <a:gd name="T8" fmla="*/ 21 w 266"/>
                <a:gd name="T9" fmla="*/ 179 h 239"/>
                <a:gd name="T10" fmla="*/ 65 w 266"/>
                <a:gd name="T11" fmla="*/ 135 h 239"/>
                <a:gd name="T12" fmla="*/ 51 w 266"/>
                <a:gd name="T13" fmla="*/ 103 h 239"/>
                <a:gd name="T14" fmla="*/ 38 w 266"/>
                <a:gd name="T15" fmla="*/ 80 h 239"/>
                <a:gd name="T16" fmla="*/ 43 w 266"/>
                <a:gd name="T17" fmla="*/ 69 h 239"/>
                <a:gd name="T18" fmla="*/ 39 w 266"/>
                <a:gd name="T19" fmla="*/ 46 h 239"/>
                <a:gd name="T20" fmla="*/ 93 w 266"/>
                <a:gd name="T21" fmla="*/ 0 h 239"/>
                <a:gd name="T22" fmla="*/ 146 w 266"/>
                <a:gd name="T23" fmla="*/ 46 h 239"/>
                <a:gd name="T24" fmla="*/ 142 w 266"/>
                <a:gd name="T25" fmla="*/ 69 h 239"/>
                <a:gd name="T26" fmla="*/ 148 w 266"/>
                <a:gd name="T27" fmla="*/ 80 h 239"/>
                <a:gd name="T28" fmla="*/ 135 w 266"/>
                <a:gd name="T29" fmla="*/ 103 h 239"/>
                <a:gd name="T30" fmla="*/ 121 w 266"/>
                <a:gd name="T31" fmla="*/ 135 h 239"/>
                <a:gd name="T32" fmla="*/ 164 w 266"/>
                <a:gd name="T33" fmla="*/ 179 h 239"/>
                <a:gd name="T34" fmla="*/ 213 w 266"/>
                <a:gd name="T35" fmla="*/ 211 h 239"/>
                <a:gd name="T36" fmla="*/ 266 w 266"/>
                <a:gd name="T37" fmla="*/ 106 h 239"/>
                <a:gd name="T38" fmla="*/ 266 w 266"/>
                <a:gd name="T39" fmla="*/ 133 h 239"/>
                <a:gd name="T40" fmla="*/ 226 w 266"/>
                <a:gd name="T41" fmla="*/ 133 h 239"/>
                <a:gd name="T42" fmla="*/ 226 w 266"/>
                <a:gd name="T43" fmla="*/ 173 h 239"/>
                <a:gd name="T44" fmla="*/ 199 w 266"/>
                <a:gd name="T45" fmla="*/ 173 h 239"/>
                <a:gd name="T46" fmla="*/ 199 w 266"/>
                <a:gd name="T47" fmla="*/ 133 h 239"/>
                <a:gd name="T48" fmla="*/ 159 w 266"/>
                <a:gd name="T49" fmla="*/ 133 h 239"/>
                <a:gd name="T50" fmla="*/ 159 w 266"/>
                <a:gd name="T51" fmla="*/ 106 h 239"/>
                <a:gd name="T52" fmla="*/ 199 w 266"/>
                <a:gd name="T53" fmla="*/ 106 h 239"/>
                <a:gd name="T54" fmla="*/ 199 w 266"/>
                <a:gd name="T55" fmla="*/ 66 h 239"/>
                <a:gd name="T56" fmla="*/ 226 w 266"/>
                <a:gd name="T57" fmla="*/ 66 h 239"/>
                <a:gd name="T58" fmla="*/ 226 w 266"/>
                <a:gd name="T59" fmla="*/ 106 h 239"/>
                <a:gd name="T60" fmla="*/ 266 w 266"/>
                <a:gd name="T61" fmla="*/ 106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66" h="239">
                  <a:moveTo>
                    <a:pt x="213" y="211"/>
                  </a:moveTo>
                  <a:cubicBezTo>
                    <a:pt x="213" y="219"/>
                    <a:pt x="213" y="239"/>
                    <a:pt x="213" y="239"/>
                  </a:cubicBezTo>
                  <a:cubicBezTo>
                    <a:pt x="0" y="239"/>
                    <a:pt x="0" y="239"/>
                    <a:pt x="0" y="239"/>
                  </a:cubicBezTo>
                  <a:cubicBezTo>
                    <a:pt x="0" y="186"/>
                    <a:pt x="0" y="186"/>
                    <a:pt x="0" y="186"/>
                  </a:cubicBezTo>
                  <a:cubicBezTo>
                    <a:pt x="8" y="182"/>
                    <a:pt x="18" y="180"/>
                    <a:pt x="21" y="179"/>
                  </a:cubicBezTo>
                  <a:cubicBezTo>
                    <a:pt x="54" y="167"/>
                    <a:pt x="65" y="157"/>
                    <a:pt x="65" y="135"/>
                  </a:cubicBezTo>
                  <a:cubicBezTo>
                    <a:pt x="65" y="122"/>
                    <a:pt x="55" y="126"/>
                    <a:pt x="51" y="103"/>
                  </a:cubicBezTo>
                  <a:cubicBezTo>
                    <a:pt x="48" y="93"/>
                    <a:pt x="40" y="103"/>
                    <a:pt x="38" y="80"/>
                  </a:cubicBezTo>
                  <a:cubicBezTo>
                    <a:pt x="38" y="71"/>
                    <a:pt x="43" y="69"/>
                    <a:pt x="43" y="69"/>
                  </a:cubicBezTo>
                  <a:cubicBezTo>
                    <a:pt x="43" y="69"/>
                    <a:pt x="41" y="56"/>
                    <a:pt x="39" y="46"/>
                  </a:cubicBezTo>
                  <a:cubicBezTo>
                    <a:pt x="38" y="33"/>
                    <a:pt x="47" y="0"/>
                    <a:pt x="93" y="0"/>
                  </a:cubicBezTo>
                  <a:cubicBezTo>
                    <a:pt x="139" y="0"/>
                    <a:pt x="147" y="33"/>
                    <a:pt x="146" y="46"/>
                  </a:cubicBezTo>
                  <a:cubicBezTo>
                    <a:pt x="145" y="56"/>
                    <a:pt x="142" y="69"/>
                    <a:pt x="142" y="69"/>
                  </a:cubicBezTo>
                  <a:cubicBezTo>
                    <a:pt x="142" y="69"/>
                    <a:pt x="148" y="71"/>
                    <a:pt x="148" y="80"/>
                  </a:cubicBezTo>
                  <a:cubicBezTo>
                    <a:pt x="146" y="103"/>
                    <a:pt x="137" y="93"/>
                    <a:pt x="135" y="103"/>
                  </a:cubicBezTo>
                  <a:cubicBezTo>
                    <a:pt x="131" y="126"/>
                    <a:pt x="121" y="122"/>
                    <a:pt x="121" y="135"/>
                  </a:cubicBezTo>
                  <a:cubicBezTo>
                    <a:pt x="121" y="157"/>
                    <a:pt x="131" y="167"/>
                    <a:pt x="164" y="179"/>
                  </a:cubicBezTo>
                  <a:cubicBezTo>
                    <a:pt x="197" y="191"/>
                    <a:pt x="213" y="203"/>
                    <a:pt x="213" y="211"/>
                  </a:cubicBezTo>
                  <a:close/>
                  <a:moveTo>
                    <a:pt x="266" y="106"/>
                  </a:moveTo>
                  <a:cubicBezTo>
                    <a:pt x="266" y="133"/>
                    <a:pt x="266" y="133"/>
                    <a:pt x="266" y="133"/>
                  </a:cubicBezTo>
                  <a:cubicBezTo>
                    <a:pt x="226" y="133"/>
                    <a:pt x="226" y="133"/>
                    <a:pt x="226" y="133"/>
                  </a:cubicBezTo>
                  <a:cubicBezTo>
                    <a:pt x="226" y="173"/>
                    <a:pt x="226" y="173"/>
                    <a:pt x="226" y="173"/>
                  </a:cubicBezTo>
                  <a:cubicBezTo>
                    <a:pt x="199" y="173"/>
                    <a:pt x="199" y="173"/>
                    <a:pt x="199" y="173"/>
                  </a:cubicBezTo>
                  <a:cubicBezTo>
                    <a:pt x="199" y="133"/>
                    <a:pt x="199" y="133"/>
                    <a:pt x="199" y="133"/>
                  </a:cubicBezTo>
                  <a:cubicBezTo>
                    <a:pt x="159" y="133"/>
                    <a:pt x="159" y="133"/>
                    <a:pt x="159" y="133"/>
                  </a:cubicBezTo>
                  <a:cubicBezTo>
                    <a:pt x="159" y="106"/>
                    <a:pt x="159" y="106"/>
                    <a:pt x="159" y="106"/>
                  </a:cubicBezTo>
                  <a:cubicBezTo>
                    <a:pt x="199" y="106"/>
                    <a:pt x="199" y="106"/>
                    <a:pt x="199" y="106"/>
                  </a:cubicBezTo>
                  <a:cubicBezTo>
                    <a:pt x="199" y="66"/>
                    <a:pt x="199" y="66"/>
                    <a:pt x="199" y="66"/>
                  </a:cubicBezTo>
                  <a:cubicBezTo>
                    <a:pt x="226" y="66"/>
                    <a:pt x="226" y="66"/>
                    <a:pt x="226" y="66"/>
                  </a:cubicBezTo>
                  <a:cubicBezTo>
                    <a:pt x="226" y="106"/>
                    <a:pt x="226" y="106"/>
                    <a:pt x="226" y="106"/>
                  </a:cubicBezTo>
                  <a:lnTo>
                    <a:pt x="266" y="1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3A38CE0D-7928-4F38-8E4D-DC589905267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" r="16612" b="14554"/>
          <a:stretch/>
        </p:blipFill>
        <p:spPr>
          <a:xfrm>
            <a:off x="89337" y="6125117"/>
            <a:ext cx="11904190" cy="505440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C6A425A5-1224-49D3-862D-1377CA9CD8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93485" y="177556"/>
            <a:ext cx="1073728" cy="840412"/>
          </a:xfrm>
          <a:prstGeom prst="rect">
            <a:avLst/>
          </a:prstGeom>
        </p:spPr>
      </p:pic>
      <p:grpSp>
        <p:nvGrpSpPr>
          <p:cNvPr id="59" name="Group 58">
            <a:extLst>
              <a:ext uri="{FF2B5EF4-FFF2-40B4-BE49-F238E27FC236}">
                <a16:creationId xmlns:a16="http://schemas.microsoft.com/office/drawing/2014/main" id="{3DA4B9B3-50F1-4675-9310-8CFDAAE89598}"/>
              </a:ext>
            </a:extLst>
          </p:cNvPr>
          <p:cNvGrpSpPr/>
          <p:nvPr/>
        </p:nvGrpSpPr>
        <p:grpSpPr>
          <a:xfrm>
            <a:off x="6571811" y="2462313"/>
            <a:ext cx="4811624" cy="996411"/>
            <a:chOff x="5630841" y="1436256"/>
            <a:chExt cx="2621803" cy="367320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8BA09B37-2D88-4E9D-8D0C-992C65229480}"/>
                </a:ext>
              </a:extLst>
            </p:cNvPr>
            <p:cNvSpPr txBox="1"/>
            <p:nvPr/>
          </p:nvSpPr>
          <p:spPr>
            <a:xfrm>
              <a:off x="5630841" y="1573111"/>
              <a:ext cx="2621803" cy="2304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914377">
                <a:lnSpc>
                  <a:spcPts val="1600"/>
                </a:lnSpc>
                <a:spcAft>
                  <a:spcPts val="800"/>
                </a:spcAft>
              </a:pPr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Developed an algorithm in </a:t>
              </a:r>
              <a:r>
                <a:rPr lang="en-US" b="1" u="sng" dirty="0">
                  <a:solidFill>
                    <a:schemeClr val="bg1">
                      <a:lumMod val="65000"/>
                    </a:schemeClr>
                  </a:solidFill>
                </a:rPr>
                <a:t>Python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 to evaluate the healthiness and environmental impact of a meal and provide recommendations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E31F4D45-4AAD-4D7F-A082-828260218690}"/>
                </a:ext>
              </a:extLst>
            </p:cNvPr>
            <p:cNvSpPr txBox="1"/>
            <p:nvPr/>
          </p:nvSpPr>
          <p:spPr>
            <a:xfrm>
              <a:off x="5637094" y="1436256"/>
              <a:ext cx="2501596" cy="11346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914377"/>
              <a:r>
                <a:rPr lang="en-US" sz="2000" b="1" cap="all" spc="27" dirty="0">
                  <a:solidFill>
                    <a:schemeClr val="accent2">
                      <a:lumMod val="75000"/>
                    </a:schemeClr>
                  </a:solidFill>
                </a:rPr>
                <a:t>Evaluation and recommendation</a:t>
              </a: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7D12B21-4018-4CE4-AAC7-5F9F8286AB6B}"/>
              </a:ext>
            </a:extLst>
          </p:cNvPr>
          <p:cNvGrpSpPr/>
          <p:nvPr/>
        </p:nvGrpSpPr>
        <p:grpSpPr>
          <a:xfrm>
            <a:off x="6571812" y="3769855"/>
            <a:ext cx="4199532" cy="996411"/>
            <a:chOff x="5630841" y="1436256"/>
            <a:chExt cx="2507849" cy="367320"/>
          </a:xfrm>
        </p:grpSpPr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99F5115B-7769-43F6-9D8E-0B35E8613000}"/>
                </a:ext>
              </a:extLst>
            </p:cNvPr>
            <p:cNvSpPr txBox="1"/>
            <p:nvPr/>
          </p:nvSpPr>
          <p:spPr>
            <a:xfrm>
              <a:off x="5630841" y="1573111"/>
              <a:ext cx="2325688" cy="2304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just" defTabSz="914377">
                <a:lnSpc>
                  <a:spcPts val="1600"/>
                </a:lnSpc>
                <a:spcAft>
                  <a:spcPts val="800"/>
                </a:spcAft>
              </a:pPr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Incorporated </a:t>
              </a:r>
              <a:r>
                <a:rPr lang="en-US" b="1" i="1" u="sng" dirty="0">
                  <a:solidFill>
                    <a:schemeClr val="bg1">
                      <a:lumMod val="65000"/>
                    </a:schemeClr>
                  </a:solidFill>
                </a:rPr>
                <a:t>Google Cloud 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to store and retrieve user historical data for optimal accuracy of </a:t>
              </a:r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foodprint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 prediction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E8AF69CE-A798-4964-AB71-021CE2901907}"/>
                </a:ext>
              </a:extLst>
            </p:cNvPr>
            <p:cNvSpPr txBox="1"/>
            <p:nvPr/>
          </p:nvSpPr>
          <p:spPr>
            <a:xfrm>
              <a:off x="5637094" y="1436256"/>
              <a:ext cx="2501596" cy="11346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914377"/>
              <a:r>
                <a:rPr lang="en-US" sz="2000" b="1" cap="all" spc="27" dirty="0">
                  <a:solidFill>
                    <a:schemeClr val="accent2">
                      <a:lumMod val="75000"/>
                    </a:schemeClr>
                  </a:solidFill>
                </a:rPr>
                <a:t>Data storage and tracking</a:t>
              </a: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CE9CC40C-E810-4F16-8066-C1D640DEF1E9}"/>
              </a:ext>
            </a:extLst>
          </p:cNvPr>
          <p:cNvGrpSpPr/>
          <p:nvPr/>
        </p:nvGrpSpPr>
        <p:grpSpPr>
          <a:xfrm>
            <a:off x="6197142" y="5105201"/>
            <a:ext cx="4199532" cy="586041"/>
            <a:chOff x="5630841" y="1436256"/>
            <a:chExt cx="2507849" cy="216040"/>
          </a:xfrm>
        </p:grpSpPr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66F8F839-CA6D-421F-8D8E-21B9A2F3967C}"/>
                </a:ext>
              </a:extLst>
            </p:cNvPr>
            <p:cNvSpPr txBox="1"/>
            <p:nvPr/>
          </p:nvSpPr>
          <p:spPr>
            <a:xfrm>
              <a:off x="5630841" y="1573111"/>
              <a:ext cx="2325688" cy="7918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just" defTabSz="914377">
                <a:lnSpc>
                  <a:spcPts val="1600"/>
                </a:lnSpc>
                <a:spcAft>
                  <a:spcPts val="800"/>
                </a:spcAft>
              </a:pPr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Usage of </a:t>
              </a:r>
              <a:r>
                <a:rPr lang="en-US" b="1" u="sng" dirty="0">
                  <a:solidFill>
                    <a:schemeClr val="bg1">
                      <a:lumMod val="65000"/>
                    </a:schemeClr>
                  </a:solidFill>
                </a:rPr>
                <a:t>Java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 </a:t>
              </a:r>
              <a:r>
                <a:rPr lang="en-US" i="1" dirty="0">
                  <a:solidFill>
                    <a:schemeClr val="bg1">
                      <a:lumMod val="65000"/>
                    </a:schemeClr>
                  </a:solidFill>
                </a:rPr>
                <a:t>and </a:t>
              </a:r>
              <a:r>
                <a:rPr lang="en-US" b="1" i="1" u="sng" dirty="0">
                  <a:solidFill>
                    <a:schemeClr val="bg1">
                      <a:lumMod val="65000"/>
                    </a:schemeClr>
                  </a:solidFill>
                </a:rPr>
                <a:t>Android Studio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42EA3F82-FD0F-4860-9791-184525DF1CA9}"/>
                </a:ext>
              </a:extLst>
            </p:cNvPr>
            <p:cNvSpPr txBox="1"/>
            <p:nvPr/>
          </p:nvSpPr>
          <p:spPr>
            <a:xfrm>
              <a:off x="5637094" y="1436256"/>
              <a:ext cx="2501596" cy="11346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914377"/>
              <a:r>
                <a:rPr lang="en-US" sz="2000" b="1" cap="all" spc="27" dirty="0">
                  <a:solidFill>
                    <a:schemeClr val="accent2">
                      <a:lumMod val="75000"/>
                    </a:schemeClr>
                  </a:solidFill>
                </a:rPr>
                <a:t>User interface</a:t>
              </a:r>
            </a:p>
          </p:txBody>
        </p:sp>
      </p:grpSp>
      <p:pic>
        <p:nvPicPr>
          <p:cNvPr id="70" name="Picture 69">
            <a:extLst>
              <a:ext uri="{FF2B5EF4-FFF2-40B4-BE49-F238E27FC236}">
                <a16:creationId xmlns:a16="http://schemas.microsoft.com/office/drawing/2014/main" id="{BEEFA83F-D841-4A69-99C7-1BB6E458FDC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326" y="2540459"/>
            <a:ext cx="1653930" cy="2935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286808"/>
      </p:ext>
    </p:extLst>
  </p:cSld>
  <p:clrMapOvr>
    <a:masterClrMapping/>
  </p:clrMapOvr>
  <p:transition spd="slow" advClick="0" advTm="3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500"/>
                            </p:stCondLst>
                            <p:childTnLst>
                              <p:par>
                                <p:cTn id="4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500"/>
                            </p:stCondLst>
                            <p:childTnLst>
                              <p:par>
                                <p:cTn id="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6000"/>
                            </p:stCondLst>
                            <p:childTnLst>
                              <p:par>
                                <p:cTn id="5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6500"/>
                            </p:stCondLst>
                            <p:childTnLst>
                              <p:par>
                                <p:cTn id="5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7000"/>
                            </p:stCondLst>
                            <p:childTnLst>
                              <p:par>
                                <p:cTn id="6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" grpId="0" animBg="1"/>
      <p:bldP spid="6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Our 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impact</a:t>
            </a:r>
            <a:endParaRPr lang="ar-SA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Inset your subtitle here. This is a good space for a short subtitle</a:t>
            </a:r>
            <a:endParaRPr lang="ar-SA" dirty="0"/>
          </a:p>
        </p:txBody>
      </p:sp>
      <p:grpSp>
        <p:nvGrpSpPr>
          <p:cNvPr id="39" name="Group 38"/>
          <p:cNvGrpSpPr/>
          <p:nvPr/>
        </p:nvGrpSpPr>
        <p:grpSpPr>
          <a:xfrm>
            <a:off x="5542778" y="2794490"/>
            <a:ext cx="1085534" cy="1011966"/>
            <a:chOff x="4275482" y="1928808"/>
            <a:chExt cx="593036" cy="576790"/>
          </a:xfrm>
        </p:grpSpPr>
        <p:sp>
          <p:nvSpPr>
            <p:cNvPr id="40" name="Oval 39"/>
            <p:cNvSpPr/>
            <p:nvPr/>
          </p:nvSpPr>
          <p:spPr>
            <a:xfrm>
              <a:off x="4283605" y="1928808"/>
              <a:ext cx="576790" cy="576790"/>
            </a:xfrm>
            <a:prstGeom prst="ellipse">
              <a:avLst/>
            </a:prstGeom>
            <a:solidFill>
              <a:schemeClr val="accent4"/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defTabSz="914377"/>
              <a:endParaRPr lang="ar-SA">
                <a:solidFill>
                  <a:srgbClr val="FFFFFF"/>
                </a:solidFill>
                <a:latin typeface="Calibri"/>
                <a:cs typeface="Arial" panose="020B0604020202020204" pitchFamily="34" charset="0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4275482" y="2058038"/>
              <a:ext cx="593036" cy="405200"/>
            </a:xfrm>
            <a:prstGeom prst="rect">
              <a:avLst/>
            </a:prstGeom>
            <a:noFill/>
          </p:spPr>
          <p:txBody>
            <a:bodyPr wrap="square" lIns="0" tIns="0" rIns="0" bIns="0" rtlCol="1" anchor="t" anchorCtr="0">
              <a:noAutofit/>
            </a:bodyPr>
            <a:lstStyle/>
            <a:p>
              <a:pPr algn="ctr" defTabSz="914377"/>
              <a:r>
                <a:rPr lang="en-US" sz="3733" dirty="0">
                  <a:solidFill>
                    <a:srgbClr val="FFFFFF"/>
                  </a:solidFill>
                  <a:latin typeface="Source Sans Pro Light" pitchFamily="34" charset="0"/>
                  <a:ea typeface="Open Sans" pitchFamily="34" charset="0"/>
                  <a:cs typeface="Open Sans" pitchFamily="34" charset="0"/>
                </a:rPr>
                <a:t>AND</a:t>
              </a:r>
              <a:endParaRPr lang="ar-SA" sz="3733" dirty="0">
                <a:solidFill>
                  <a:srgbClr val="FFFFFF"/>
                </a:solidFill>
                <a:latin typeface="Source Sans Pro Light" pitchFamily="34" charset="0"/>
                <a:ea typeface="Open Sans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793752" y="4286255"/>
            <a:ext cx="4900085" cy="2422889"/>
            <a:chOff x="595314" y="3214692"/>
            <a:chExt cx="3675063" cy="1375921"/>
          </a:xfrm>
        </p:grpSpPr>
        <p:sp>
          <p:nvSpPr>
            <p:cNvPr id="44" name="Rectangle 43"/>
            <p:cNvSpPr/>
            <p:nvPr/>
          </p:nvSpPr>
          <p:spPr>
            <a:xfrm>
              <a:off x="595314" y="3214692"/>
              <a:ext cx="3675062" cy="282579"/>
            </a:xfrm>
            <a:prstGeom prst="rect">
              <a:avLst/>
            </a:prstGeom>
            <a:solidFill>
              <a:schemeClr val="accent2"/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defTabSz="914377"/>
              <a:endParaRPr lang="ar-SA" sz="1400">
                <a:solidFill>
                  <a:srgbClr val="FFFFFF"/>
                </a:solidFill>
                <a:latin typeface="Calibri"/>
                <a:cs typeface="Arial" panose="020B0604020202020204" pitchFamily="34" charset="0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714348" y="3315629"/>
              <a:ext cx="2608483" cy="120381"/>
            </a:xfrm>
            <a:prstGeom prst="rect">
              <a:avLst/>
            </a:prstGeom>
            <a:noFill/>
          </p:spPr>
          <p:txBody>
            <a:bodyPr wrap="square" lIns="0" tIns="0" rIns="0" bIns="0" rtlCol="1">
              <a:spAutoFit/>
            </a:bodyPr>
            <a:lstStyle/>
            <a:p>
              <a:pPr defTabSz="914377">
                <a:lnSpc>
                  <a:spcPts val="1600"/>
                </a:lnSpc>
                <a:spcAft>
                  <a:spcPts val="800"/>
                </a:spcAft>
              </a:pPr>
              <a:r>
                <a:rPr lang="en-US" sz="2000" dirty="0">
                  <a:solidFill>
                    <a:srgbClr val="FFFFFF"/>
                  </a:solidFill>
                  <a:latin typeface="Lato" pitchFamily="34" charset="0"/>
                  <a:ea typeface="Open Sans" pitchFamily="34" charset="0"/>
                  <a:cs typeface="Open Sans" pitchFamily="34" charset="0"/>
                </a:rPr>
                <a:t>Awareness of dietary health</a:t>
              </a: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714347" y="3602040"/>
              <a:ext cx="3556029" cy="282578"/>
            </a:xfrm>
            <a:prstGeom prst="rect">
              <a:avLst/>
            </a:prstGeom>
            <a:solidFill>
              <a:schemeClr val="accent2"/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defTabSz="914377"/>
              <a:endParaRPr lang="ar-SA">
                <a:solidFill>
                  <a:srgbClr val="FFFFFF"/>
                </a:solidFill>
                <a:latin typeface="Calibri"/>
                <a:cs typeface="Arial" panose="020B0604020202020204" pitchFamily="34" charset="0"/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821765" y="3989386"/>
              <a:ext cx="3448612" cy="213879"/>
            </a:xfrm>
            <a:prstGeom prst="rect">
              <a:avLst/>
            </a:prstGeom>
            <a:solidFill>
              <a:schemeClr val="accent3"/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defTabSz="914377"/>
              <a:endParaRPr lang="ar-SA">
                <a:solidFill>
                  <a:srgbClr val="FFFFFF"/>
                </a:solidFill>
                <a:latin typeface="Calibri"/>
                <a:cs typeface="Arial" panose="020B0604020202020204" pitchFamily="34" charset="0"/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3500430" y="4436725"/>
              <a:ext cx="636922" cy="153888"/>
            </a:xfrm>
            <a:prstGeom prst="rect">
              <a:avLst/>
            </a:prstGeom>
            <a:noFill/>
          </p:spPr>
          <p:txBody>
            <a:bodyPr wrap="square" lIns="0" tIns="0" rIns="0" bIns="0" rtlCol="1">
              <a:spAutoFit/>
            </a:bodyPr>
            <a:lstStyle/>
            <a:p>
              <a:pPr defTabSz="914377">
                <a:lnSpc>
                  <a:spcPts val="1600"/>
                </a:lnSpc>
                <a:spcAft>
                  <a:spcPts val="800"/>
                </a:spcAft>
              </a:pPr>
              <a:r>
                <a:rPr lang="en-US" sz="1133" dirty="0">
                  <a:solidFill>
                    <a:srgbClr val="FFFFFF"/>
                  </a:solidFill>
                  <a:latin typeface="Lato" pitchFamily="34" charset="0"/>
                  <a:ea typeface="Open Sans" pitchFamily="34" charset="0"/>
                  <a:cs typeface="Open Sans" pitchFamily="34" charset="0"/>
                </a:rPr>
                <a:t>8.5  Hours</a:t>
              </a:r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6476999" y="4286257"/>
            <a:ext cx="4900084" cy="1849753"/>
            <a:chOff x="4857750" y="3214692"/>
            <a:chExt cx="3675063" cy="1050446"/>
          </a:xfrm>
        </p:grpSpPr>
        <p:sp>
          <p:nvSpPr>
            <p:cNvPr id="59" name="Rectangle 58"/>
            <p:cNvSpPr/>
            <p:nvPr/>
          </p:nvSpPr>
          <p:spPr>
            <a:xfrm>
              <a:off x="4857751" y="3214692"/>
              <a:ext cx="3675062" cy="282579"/>
            </a:xfrm>
            <a:prstGeom prst="rect">
              <a:avLst/>
            </a:prstGeom>
            <a:solidFill>
              <a:schemeClr val="accent2"/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defTabSz="914377"/>
              <a:endParaRPr lang="ar-SA" dirty="0">
                <a:solidFill>
                  <a:srgbClr val="FFFFFF"/>
                </a:solidFill>
                <a:latin typeface="Calibri"/>
                <a:cs typeface="Arial" panose="020B0604020202020204" pitchFamily="34" charset="0"/>
              </a:endParaRP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4857750" y="3608863"/>
              <a:ext cx="3675062" cy="275754"/>
            </a:xfrm>
            <a:prstGeom prst="rect">
              <a:avLst/>
            </a:prstGeom>
            <a:solidFill>
              <a:schemeClr val="accent2"/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defTabSz="914377"/>
              <a:endParaRPr lang="ar-SA">
                <a:solidFill>
                  <a:srgbClr val="FFFFFF"/>
                </a:solidFill>
                <a:latin typeface="Calibri"/>
                <a:cs typeface="Arial" panose="020B0604020202020204" pitchFamily="34" charset="0"/>
              </a:endParaRPr>
            </a:p>
          </p:txBody>
        </p:sp>
        <p:sp>
          <p:nvSpPr>
            <p:cNvPr id="61" name="Rectangle 60"/>
            <p:cNvSpPr/>
            <p:nvPr/>
          </p:nvSpPr>
          <p:spPr>
            <a:xfrm>
              <a:off x="4857752" y="3989384"/>
              <a:ext cx="3675059" cy="275754"/>
            </a:xfrm>
            <a:prstGeom prst="rect">
              <a:avLst/>
            </a:prstGeom>
            <a:solidFill>
              <a:schemeClr val="accent3"/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defTabSz="914377"/>
              <a:endParaRPr lang="ar-SA">
                <a:solidFill>
                  <a:srgbClr val="FFFFFF"/>
                </a:solidFill>
                <a:latin typeface="Calibri"/>
                <a:cs typeface="Arial" panose="020B0604020202020204" pitchFamily="34" charset="0"/>
              </a:endParaRPr>
            </a:p>
          </p:txBody>
        </p:sp>
      </p:grpSp>
      <p:sp>
        <p:nvSpPr>
          <p:cNvPr id="52" name="Freeform 57">
            <a:extLst>
              <a:ext uri="{FF2B5EF4-FFF2-40B4-BE49-F238E27FC236}">
                <a16:creationId xmlns:a16="http://schemas.microsoft.com/office/drawing/2014/main" id="{EED900C7-6FDC-47C9-9EC6-2423BAD79871}"/>
              </a:ext>
            </a:extLst>
          </p:cNvPr>
          <p:cNvSpPr>
            <a:spLocks noEditPoints="1"/>
          </p:cNvSpPr>
          <p:nvPr/>
        </p:nvSpPr>
        <p:spPr bwMode="auto">
          <a:xfrm>
            <a:off x="2865266" y="1869333"/>
            <a:ext cx="903820" cy="1211144"/>
          </a:xfrm>
          <a:custGeom>
            <a:avLst/>
            <a:gdLst>
              <a:gd name="T0" fmla="*/ 170 w 213"/>
              <a:gd name="T1" fmla="*/ 275 h 306"/>
              <a:gd name="T2" fmla="*/ 71 w 213"/>
              <a:gd name="T3" fmla="*/ 306 h 306"/>
              <a:gd name="T4" fmla="*/ 41 w 213"/>
              <a:gd name="T5" fmla="*/ 194 h 306"/>
              <a:gd name="T6" fmla="*/ 58 w 213"/>
              <a:gd name="T7" fmla="*/ 211 h 306"/>
              <a:gd name="T8" fmla="*/ 89 w 213"/>
              <a:gd name="T9" fmla="*/ 216 h 306"/>
              <a:gd name="T10" fmla="*/ 127 w 213"/>
              <a:gd name="T11" fmla="*/ 211 h 306"/>
              <a:gd name="T12" fmla="*/ 165 w 213"/>
              <a:gd name="T13" fmla="*/ 201 h 306"/>
              <a:gd name="T14" fmla="*/ 172 w 213"/>
              <a:gd name="T15" fmla="*/ 194 h 306"/>
              <a:gd name="T16" fmla="*/ 174 w 213"/>
              <a:gd name="T17" fmla="*/ 117 h 306"/>
              <a:gd name="T18" fmla="*/ 202 w 213"/>
              <a:gd name="T19" fmla="*/ 131 h 306"/>
              <a:gd name="T20" fmla="*/ 164 w 213"/>
              <a:gd name="T21" fmla="*/ 142 h 306"/>
              <a:gd name="T22" fmla="*/ 184 w 213"/>
              <a:gd name="T23" fmla="*/ 166 h 306"/>
              <a:gd name="T24" fmla="*/ 144 w 213"/>
              <a:gd name="T25" fmla="*/ 161 h 306"/>
              <a:gd name="T26" fmla="*/ 154 w 213"/>
              <a:gd name="T27" fmla="*/ 192 h 306"/>
              <a:gd name="T28" fmla="*/ 119 w 213"/>
              <a:gd name="T29" fmla="*/ 172 h 306"/>
              <a:gd name="T30" fmla="*/ 116 w 213"/>
              <a:gd name="T31" fmla="*/ 203 h 306"/>
              <a:gd name="T32" fmla="*/ 92 w 213"/>
              <a:gd name="T33" fmla="*/ 172 h 306"/>
              <a:gd name="T34" fmla="*/ 74 w 213"/>
              <a:gd name="T35" fmla="*/ 200 h 306"/>
              <a:gd name="T36" fmla="*/ 66 w 213"/>
              <a:gd name="T37" fmla="*/ 162 h 306"/>
              <a:gd name="T38" fmla="*/ 45 w 213"/>
              <a:gd name="T39" fmla="*/ 182 h 306"/>
              <a:gd name="T40" fmla="*/ 46 w 213"/>
              <a:gd name="T41" fmla="*/ 142 h 306"/>
              <a:gd name="T42" fmla="*/ 24 w 213"/>
              <a:gd name="T43" fmla="*/ 154 h 306"/>
              <a:gd name="T44" fmla="*/ 36 w 213"/>
              <a:gd name="T45" fmla="*/ 117 h 306"/>
              <a:gd name="T46" fmla="*/ 5 w 213"/>
              <a:gd name="T47" fmla="*/ 113 h 306"/>
              <a:gd name="T48" fmla="*/ 36 w 213"/>
              <a:gd name="T49" fmla="*/ 90 h 306"/>
              <a:gd name="T50" fmla="*/ 8 w 213"/>
              <a:gd name="T51" fmla="*/ 74 h 306"/>
              <a:gd name="T52" fmla="*/ 46 w 213"/>
              <a:gd name="T53" fmla="*/ 64 h 306"/>
              <a:gd name="T54" fmla="*/ 27 w 213"/>
              <a:gd name="T55" fmla="*/ 39 h 306"/>
              <a:gd name="T56" fmla="*/ 65 w 213"/>
              <a:gd name="T57" fmla="*/ 44 h 306"/>
              <a:gd name="T58" fmla="*/ 57 w 213"/>
              <a:gd name="T59" fmla="*/ 14 h 306"/>
              <a:gd name="T60" fmla="*/ 91 w 213"/>
              <a:gd name="T61" fmla="*/ 34 h 306"/>
              <a:gd name="T62" fmla="*/ 95 w 213"/>
              <a:gd name="T63" fmla="*/ 2 h 306"/>
              <a:gd name="T64" fmla="*/ 119 w 213"/>
              <a:gd name="T65" fmla="*/ 34 h 306"/>
              <a:gd name="T66" fmla="*/ 136 w 213"/>
              <a:gd name="T67" fmla="*/ 6 h 306"/>
              <a:gd name="T68" fmla="*/ 144 w 213"/>
              <a:gd name="T69" fmla="*/ 44 h 306"/>
              <a:gd name="T70" fmla="*/ 165 w 213"/>
              <a:gd name="T71" fmla="*/ 24 h 306"/>
              <a:gd name="T72" fmla="*/ 163 w 213"/>
              <a:gd name="T73" fmla="*/ 63 h 306"/>
              <a:gd name="T74" fmla="*/ 186 w 213"/>
              <a:gd name="T75" fmla="*/ 52 h 306"/>
              <a:gd name="T76" fmla="*/ 174 w 213"/>
              <a:gd name="T77" fmla="*/ 89 h 306"/>
              <a:gd name="T78" fmla="*/ 206 w 213"/>
              <a:gd name="T79" fmla="*/ 92 h 306"/>
              <a:gd name="T80" fmla="*/ 105 w 213"/>
              <a:gd name="T81" fmla="*/ 36 h 306"/>
              <a:gd name="T82" fmla="*/ 172 w 213"/>
              <a:gd name="T83" fmla="*/ 103 h 306"/>
              <a:gd name="T84" fmla="*/ 53 w 213"/>
              <a:gd name="T85" fmla="*/ 103 h 3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213" h="306">
                <a:moveTo>
                  <a:pt x="172" y="194"/>
                </a:moveTo>
                <a:cubicBezTo>
                  <a:pt x="213" y="271"/>
                  <a:pt x="213" y="271"/>
                  <a:pt x="213" y="271"/>
                </a:cubicBezTo>
                <a:cubicBezTo>
                  <a:pt x="170" y="275"/>
                  <a:pt x="170" y="275"/>
                  <a:pt x="170" y="275"/>
                </a:cubicBezTo>
                <a:cubicBezTo>
                  <a:pt x="142" y="306"/>
                  <a:pt x="142" y="306"/>
                  <a:pt x="142" y="306"/>
                </a:cubicBezTo>
                <a:cubicBezTo>
                  <a:pt x="107" y="250"/>
                  <a:pt x="107" y="250"/>
                  <a:pt x="107" y="250"/>
                </a:cubicBezTo>
                <a:cubicBezTo>
                  <a:pt x="71" y="306"/>
                  <a:pt x="71" y="306"/>
                  <a:pt x="71" y="306"/>
                </a:cubicBezTo>
                <a:cubicBezTo>
                  <a:pt x="42" y="274"/>
                  <a:pt x="42" y="274"/>
                  <a:pt x="42" y="274"/>
                </a:cubicBezTo>
                <a:cubicBezTo>
                  <a:pt x="0" y="271"/>
                  <a:pt x="0" y="271"/>
                  <a:pt x="0" y="271"/>
                </a:cubicBezTo>
                <a:cubicBezTo>
                  <a:pt x="41" y="194"/>
                  <a:pt x="41" y="194"/>
                  <a:pt x="41" y="194"/>
                </a:cubicBezTo>
                <a:cubicBezTo>
                  <a:pt x="41" y="194"/>
                  <a:pt x="41" y="194"/>
                  <a:pt x="41" y="194"/>
                </a:cubicBezTo>
                <a:cubicBezTo>
                  <a:pt x="42" y="197"/>
                  <a:pt x="43" y="199"/>
                  <a:pt x="45" y="201"/>
                </a:cubicBezTo>
                <a:cubicBezTo>
                  <a:pt x="48" y="206"/>
                  <a:pt x="52" y="208"/>
                  <a:pt x="58" y="211"/>
                </a:cubicBezTo>
                <a:cubicBezTo>
                  <a:pt x="63" y="213"/>
                  <a:pt x="67" y="214"/>
                  <a:pt x="71" y="214"/>
                </a:cubicBezTo>
                <a:cubicBezTo>
                  <a:pt x="75" y="214"/>
                  <a:pt x="80" y="213"/>
                  <a:pt x="82" y="211"/>
                </a:cubicBezTo>
                <a:cubicBezTo>
                  <a:pt x="84" y="213"/>
                  <a:pt x="86" y="215"/>
                  <a:pt x="89" y="216"/>
                </a:cubicBezTo>
                <a:cubicBezTo>
                  <a:pt x="93" y="219"/>
                  <a:pt x="99" y="221"/>
                  <a:pt x="105" y="221"/>
                </a:cubicBezTo>
                <a:cubicBezTo>
                  <a:pt x="111" y="221"/>
                  <a:pt x="117" y="219"/>
                  <a:pt x="121" y="216"/>
                </a:cubicBezTo>
                <a:cubicBezTo>
                  <a:pt x="124" y="215"/>
                  <a:pt x="126" y="213"/>
                  <a:pt x="127" y="211"/>
                </a:cubicBezTo>
                <a:cubicBezTo>
                  <a:pt x="131" y="213"/>
                  <a:pt x="135" y="214"/>
                  <a:pt x="139" y="214"/>
                </a:cubicBezTo>
                <a:cubicBezTo>
                  <a:pt x="143" y="214"/>
                  <a:pt x="147" y="213"/>
                  <a:pt x="152" y="211"/>
                </a:cubicBezTo>
                <a:cubicBezTo>
                  <a:pt x="158" y="208"/>
                  <a:pt x="162" y="206"/>
                  <a:pt x="165" y="201"/>
                </a:cubicBezTo>
                <a:cubicBezTo>
                  <a:pt x="167" y="199"/>
                  <a:pt x="169" y="197"/>
                  <a:pt x="170" y="194"/>
                </a:cubicBezTo>
                <a:cubicBezTo>
                  <a:pt x="170" y="194"/>
                  <a:pt x="170" y="194"/>
                  <a:pt x="171" y="194"/>
                </a:cubicBezTo>
                <a:cubicBezTo>
                  <a:pt x="172" y="194"/>
                  <a:pt x="172" y="194"/>
                  <a:pt x="172" y="194"/>
                </a:cubicBezTo>
                <a:close/>
                <a:moveTo>
                  <a:pt x="208" y="103"/>
                </a:moveTo>
                <a:cubicBezTo>
                  <a:pt x="208" y="107"/>
                  <a:pt x="208" y="111"/>
                  <a:pt x="206" y="113"/>
                </a:cubicBezTo>
                <a:cubicBezTo>
                  <a:pt x="204" y="118"/>
                  <a:pt x="179" y="117"/>
                  <a:pt x="174" y="117"/>
                </a:cubicBezTo>
                <a:cubicBezTo>
                  <a:pt x="173" y="117"/>
                  <a:pt x="173" y="117"/>
                  <a:pt x="173" y="117"/>
                </a:cubicBezTo>
                <a:cubicBezTo>
                  <a:pt x="174" y="117"/>
                  <a:pt x="174" y="117"/>
                  <a:pt x="174" y="117"/>
                </a:cubicBezTo>
                <a:cubicBezTo>
                  <a:pt x="178" y="119"/>
                  <a:pt x="202" y="127"/>
                  <a:pt x="202" y="131"/>
                </a:cubicBezTo>
                <a:cubicBezTo>
                  <a:pt x="203" y="135"/>
                  <a:pt x="202" y="138"/>
                  <a:pt x="200" y="143"/>
                </a:cubicBezTo>
                <a:cubicBezTo>
                  <a:pt x="197" y="152"/>
                  <a:pt x="190" y="154"/>
                  <a:pt x="186" y="154"/>
                </a:cubicBezTo>
                <a:cubicBezTo>
                  <a:pt x="184" y="154"/>
                  <a:pt x="165" y="143"/>
                  <a:pt x="164" y="142"/>
                </a:cubicBezTo>
                <a:cubicBezTo>
                  <a:pt x="163" y="142"/>
                  <a:pt x="163" y="142"/>
                  <a:pt x="163" y="142"/>
                </a:cubicBezTo>
                <a:cubicBezTo>
                  <a:pt x="163" y="142"/>
                  <a:pt x="163" y="142"/>
                  <a:pt x="163" y="142"/>
                </a:cubicBezTo>
                <a:cubicBezTo>
                  <a:pt x="166" y="145"/>
                  <a:pt x="186" y="162"/>
                  <a:pt x="184" y="166"/>
                </a:cubicBezTo>
                <a:cubicBezTo>
                  <a:pt x="183" y="170"/>
                  <a:pt x="181" y="173"/>
                  <a:pt x="178" y="176"/>
                </a:cubicBezTo>
                <a:cubicBezTo>
                  <a:pt x="174" y="180"/>
                  <a:pt x="170" y="182"/>
                  <a:pt x="165" y="182"/>
                </a:cubicBezTo>
                <a:cubicBezTo>
                  <a:pt x="163" y="182"/>
                  <a:pt x="147" y="164"/>
                  <a:pt x="144" y="161"/>
                </a:cubicBezTo>
                <a:cubicBezTo>
                  <a:pt x="144" y="161"/>
                  <a:pt x="144" y="161"/>
                  <a:pt x="144" y="161"/>
                </a:cubicBezTo>
                <a:cubicBezTo>
                  <a:pt x="144" y="162"/>
                  <a:pt x="144" y="162"/>
                  <a:pt x="144" y="162"/>
                </a:cubicBezTo>
                <a:cubicBezTo>
                  <a:pt x="146" y="165"/>
                  <a:pt x="156" y="188"/>
                  <a:pt x="154" y="192"/>
                </a:cubicBezTo>
                <a:cubicBezTo>
                  <a:pt x="152" y="194"/>
                  <a:pt x="149" y="197"/>
                  <a:pt x="145" y="198"/>
                </a:cubicBezTo>
                <a:cubicBezTo>
                  <a:pt x="142" y="200"/>
                  <a:pt x="139" y="200"/>
                  <a:pt x="136" y="200"/>
                </a:cubicBezTo>
                <a:cubicBezTo>
                  <a:pt x="130" y="200"/>
                  <a:pt x="121" y="176"/>
                  <a:pt x="119" y="172"/>
                </a:cubicBezTo>
                <a:cubicBezTo>
                  <a:pt x="119" y="171"/>
                  <a:pt x="119" y="171"/>
                  <a:pt x="119" y="171"/>
                </a:cubicBezTo>
                <a:cubicBezTo>
                  <a:pt x="119" y="172"/>
                  <a:pt x="119" y="172"/>
                  <a:pt x="119" y="172"/>
                </a:cubicBezTo>
                <a:cubicBezTo>
                  <a:pt x="119" y="176"/>
                  <a:pt x="120" y="201"/>
                  <a:pt x="116" y="203"/>
                </a:cubicBezTo>
                <a:cubicBezTo>
                  <a:pt x="113" y="206"/>
                  <a:pt x="109" y="206"/>
                  <a:pt x="105" y="206"/>
                </a:cubicBezTo>
                <a:cubicBezTo>
                  <a:pt x="101" y="206"/>
                  <a:pt x="97" y="206"/>
                  <a:pt x="95" y="203"/>
                </a:cubicBezTo>
                <a:cubicBezTo>
                  <a:pt x="90" y="201"/>
                  <a:pt x="92" y="176"/>
                  <a:pt x="92" y="172"/>
                </a:cubicBezTo>
                <a:cubicBezTo>
                  <a:pt x="92" y="171"/>
                  <a:pt x="92" y="171"/>
                  <a:pt x="92" y="171"/>
                </a:cubicBezTo>
                <a:cubicBezTo>
                  <a:pt x="91" y="172"/>
                  <a:pt x="91" y="172"/>
                  <a:pt x="91" y="172"/>
                </a:cubicBezTo>
                <a:cubicBezTo>
                  <a:pt x="89" y="176"/>
                  <a:pt x="80" y="200"/>
                  <a:pt x="74" y="200"/>
                </a:cubicBezTo>
                <a:cubicBezTo>
                  <a:pt x="72" y="200"/>
                  <a:pt x="69" y="200"/>
                  <a:pt x="65" y="198"/>
                </a:cubicBezTo>
                <a:cubicBezTo>
                  <a:pt x="61" y="197"/>
                  <a:pt x="59" y="194"/>
                  <a:pt x="57" y="192"/>
                </a:cubicBezTo>
                <a:cubicBezTo>
                  <a:pt x="54" y="188"/>
                  <a:pt x="65" y="165"/>
                  <a:pt x="66" y="162"/>
                </a:cubicBezTo>
                <a:cubicBezTo>
                  <a:pt x="67" y="161"/>
                  <a:pt x="67" y="161"/>
                  <a:pt x="67" y="161"/>
                </a:cubicBezTo>
                <a:cubicBezTo>
                  <a:pt x="65" y="161"/>
                  <a:pt x="65" y="161"/>
                  <a:pt x="65" y="161"/>
                </a:cubicBezTo>
                <a:cubicBezTo>
                  <a:pt x="63" y="164"/>
                  <a:pt x="47" y="182"/>
                  <a:pt x="45" y="182"/>
                </a:cubicBezTo>
                <a:cubicBezTo>
                  <a:pt x="41" y="182"/>
                  <a:pt x="36" y="180"/>
                  <a:pt x="32" y="176"/>
                </a:cubicBezTo>
                <a:cubicBezTo>
                  <a:pt x="29" y="173"/>
                  <a:pt x="27" y="170"/>
                  <a:pt x="27" y="166"/>
                </a:cubicBezTo>
                <a:cubicBezTo>
                  <a:pt x="25" y="162"/>
                  <a:pt x="44" y="145"/>
                  <a:pt x="46" y="142"/>
                </a:cubicBezTo>
                <a:cubicBezTo>
                  <a:pt x="48" y="142"/>
                  <a:pt x="48" y="142"/>
                  <a:pt x="48" y="142"/>
                </a:cubicBezTo>
                <a:cubicBezTo>
                  <a:pt x="46" y="142"/>
                  <a:pt x="46" y="142"/>
                  <a:pt x="46" y="142"/>
                </a:cubicBezTo>
                <a:cubicBezTo>
                  <a:pt x="45" y="143"/>
                  <a:pt x="26" y="154"/>
                  <a:pt x="24" y="154"/>
                </a:cubicBezTo>
                <a:cubicBezTo>
                  <a:pt x="20" y="154"/>
                  <a:pt x="14" y="152"/>
                  <a:pt x="10" y="143"/>
                </a:cubicBezTo>
                <a:cubicBezTo>
                  <a:pt x="8" y="138"/>
                  <a:pt x="8" y="135"/>
                  <a:pt x="8" y="131"/>
                </a:cubicBezTo>
                <a:cubicBezTo>
                  <a:pt x="8" y="127"/>
                  <a:pt x="32" y="119"/>
                  <a:pt x="36" y="117"/>
                </a:cubicBezTo>
                <a:cubicBezTo>
                  <a:pt x="37" y="117"/>
                  <a:pt x="37" y="117"/>
                  <a:pt x="37" y="117"/>
                </a:cubicBezTo>
                <a:cubicBezTo>
                  <a:pt x="36" y="117"/>
                  <a:pt x="36" y="117"/>
                  <a:pt x="36" y="117"/>
                </a:cubicBezTo>
                <a:cubicBezTo>
                  <a:pt x="32" y="117"/>
                  <a:pt x="7" y="118"/>
                  <a:pt x="5" y="113"/>
                </a:cubicBezTo>
                <a:cubicBezTo>
                  <a:pt x="2" y="111"/>
                  <a:pt x="2" y="107"/>
                  <a:pt x="2" y="103"/>
                </a:cubicBezTo>
                <a:cubicBezTo>
                  <a:pt x="2" y="99"/>
                  <a:pt x="2" y="95"/>
                  <a:pt x="5" y="92"/>
                </a:cubicBezTo>
                <a:cubicBezTo>
                  <a:pt x="7" y="88"/>
                  <a:pt x="32" y="90"/>
                  <a:pt x="36" y="90"/>
                </a:cubicBezTo>
                <a:cubicBezTo>
                  <a:pt x="37" y="90"/>
                  <a:pt x="37" y="90"/>
                  <a:pt x="37" y="90"/>
                </a:cubicBezTo>
                <a:cubicBezTo>
                  <a:pt x="36" y="89"/>
                  <a:pt x="36" y="89"/>
                  <a:pt x="36" y="89"/>
                </a:cubicBezTo>
                <a:cubicBezTo>
                  <a:pt x="32" y="88"/>
                  <a:pt x="8" y="79"/>
                  <a:pt x="8" y="74"/>
                </a:cubicBezTo>
                <a:cubicBezTo>
                  <a:pt x="8" y="71"/>
                  <a:pt x="8" y="67"/>
                  <a:pt x="10" y="63"/>
                </a:cubicBezTo>
                <a:cubicBezTo>
                  <a:pt x="14" y="54"/>
                  <a:pt x="20" y="52"/>
                  <a:pt x="24" y="52"/>
                </a:cubicBezTo>
                <a:cubicBezTo>
                  <a:pt x="26" y="52"/>
                  <a:pt x="45" y="63"/>
                  <a:pt x="46" y="64"/>
                </a:cubicBezTo>
                <a:cubicBezTo>
                  <a:pt x="48" y="65"/>
                  <a:pt x="48" y="65"/>
                  <a:pt x="48" y="65"/>
                </a:cubicBezTo>
                <a:cubicBezTo>
                  <a:pt x="46" y="63"/>
                  <a:pt x="46" y="63"/>
                  <a:pt x="46" y="63"/>
                </a:cubicBezTo>
                <a:cubicBezTo>
                  <a:pt x="44" y="61"/>
                  <a:pt x="25" y="44"/>
                  <a:pt x="27" y="39"/>
                </a:cubicBezTo>
                <a:cubicBezTo>
                  <a:pt x="27" y="36"/>
                  <a:pt x="29" y="33"/>
                  <a:pt x="32" y="30"/>
                </a:cubicBezTo>
                <a:cubicBezTo>
                  <a:pt x="36" y="26"/>
                  <a:pt x="41" y="24"/>
                  <a:pt x="45" y="24"/>
                </a:cubicBezTo>
                <a:cubicBezTo>
                  <a:pt x="47" y="24"/>
                  <a:pt x="63" y="41"/>
                  <a:pt x="65" y="44"/>
                </a:cubicBezTo>
                <a:cubicBezTo>
                  <a:pt x="67" y="46"/>
                  <a:pt x="67" y="46"/>
                  <a:pt x="67" y="46"/>
                </a:cubicBezTo>
                <a:cubicBezTo>
                  <a:pt x="66" y="44"/>
                  <a:pt x="66" y="44"/>
                  <a:pt x="66" y="44"/>
                </a:cubicBezTo>
                <a:cubicBezTo>
                  <a:pt x="65" y="41"/>
                  <a:pt x="54" y="18"/>
                  <a:pt x="57" y="14"/>
                </a:cubicBezTo>
                <a:cubicBezTo>
                  <a:pt x="59" y="11"/>
                  <a:pt x="61" y="10"/>
                  <a:pt x="65" y="8"/>
                </a:cubicBezTo>
                <a:cubicBezTo>
                  <a:pt x="69" y="7"/>
                  <a:pt x="72" y="6"/>
                  <a:pt x="74" y="6"/>
                </a:cubicBezTo>
                <a:cubicBezTo>
                  <a:pt x="80" y="6"/>
                  <a:pt x="89" y="30"/>
                  <a:pt x="91" y="34"/>
                </a:cubicBezTo>
                <a:cubicBezTo>
                  <a:pt x="92" y="35"/>
                  <a:pt x="92" y="35"/>
                  <a:pt x="92" y="35"/>
                </a:cubicBezTo>
                <a:cubicBezTo>
                  <a:pt x="92" y="34"/>
                  <a:pt x="92" y="34"/>
                  <a:pt x="92" y="34"/>
                </a:cubicBezTo>
                <a:cubicBezTo>
                  <a:pt x="92" y="30"/>
                  <a:pt x="90" y="5"/>
                  <a:pt x="95" y="2"/>
                </a:cubicBezTo>
                <a:cubicBezTo>
                  <a:pt x="97" y="0"/>
                  <a:pt x="101" y="0"/>
                  <a:pt x="105" y="0"/>
                </a:cubicBezTo>
                <a:cubicBezTo>
                  <a:pt x="109" y="0"/>
                  <a:pt x="113" y="0"/>
                  <a:pt x="116" y="2"/>
                </a:cubicBezTo>
                <a:cubicBezTo>
                  <a:pt x="120" y="5"/>
                  <a:pt x="119" y="30"/>
                  <a:pt x="119" y="34"/>
                </a:cubicBezTo>
                <a:cubicBezTo>
                  <a:pt x="119" y="35"/>
                  <a:pt x="119" y="35"/>
                  <a:pt x="119" y="35"/>
                </a:cubicBezTo>
                <a:cubicBezTo>
                  <a:pt x="119" y="34"/>
                  <a:pt x="119" y="34"/>
                  <a:pt x="119" y="34"/>
                </a:cubicBezTo>
                <a:cubicBezTo>
                  <a:pt x="121" y="30"/>
                  <a:pt x="130" y="6"/>
                  <a:pt x="136" y="6"/>
                </a:cubicBezTo>
                <a:cubicBezTo>
                  <a:pt x="139" y="6"/>
                  <a:pt x="142" y="7"/>
                  <a:pt x="145" y="8"/>
                </a:cubicBezTo>
                <a:cubicBezTo>
                  <a:pt x="149" y="10"/>
                  <a:pt x="152" y="11"/>
                  <a:pt x="154" y="14"/>
                </a:cubicBezTo>
                <a:cubicBezTo>
                  <a:pt x="156" y="18"/>
                  <a:pt x="146" y="41"/>
                  <a:pt x="144" y="44"/>
                </a:cubicBezTo>
                <a:cubicBezTo>
                  <a:pt x="144" y="46"/>
                  <a:pt x="144" y="46"/>
                  <a:pt x="144" y="46"/>
                </a:cubicBezTo>
                <a:cubicBezTo>
                  <a:pt x="144" y="44"/>
                  <a:pt x="144" y="44"/>
                  <a:pt x="144" y="44"/>
                </a:cubicBezTo>
                <a:cubicBezTo>
                  <a:pt x="147" y="41"/>
                  <a:pt x="163" y="24"/>
                  <a:pt x="165" y="24"/>
                </a:cubicBezTo>
                <a:cubicBezTo>
                  <a:pt x="170" y="24"/>
                  <a:pt x="174" y="26"/>
                  <a:pt x="178" y="30"/>
                </a:cubicBezTo>
                <a:cubicBezTo>
                  <a:pt x="181" y="33"/>
                  <a:pt x="183" y="36"/>
                  <a:pt x="184" y="39"/>
                </a:cubicBezTo>
                <a:cubicBezTo>
                  <a:pt x="186" y="44"/>
                  <a:pt x="166" y="61"/>
                  <a:pt x="163" y="63"/>
                </a:cubicBezTo>
                <a:cubicBezTo>
                  <a:pt x="163" y="65"/>
                  <a:pt x="163" y="65"/>
                  <a:pt x="163" y="65"/>
                </a:cubicBezTo>
                <a:cubicBezTo>
                  <a:pt x="164" y="64"/>
                  <a:pt x="164" y="64"/>
                  <a:pt x="164" y="64"/>
                </a:cubicBezTo>
                <a:cubicBezTo>
                  <a:pt x="165" y="63"/>
                  <a:pt x="184" y="52"/>
                  <a:pt x="186" y="52"/>
                </a:cubicBezTo>
                <a:cubicBezTo>
                  <a:pt x="190" y="52"/>
                  <a:pt x="197" y="54"/>
                  <a:pt x="200" y="63"/>
                </a:cubicBezTo>
                <a:cubicBezTo>
                  <a:pt x="202" y="67"/>
                  <a:pt x="203" y="71"/>
                  <a:pt x="202" y="74"/>
                </a:cubicBezTo>
                <a:cubicBezTo>
                  <a:pt x="202" y="79"/>
                  <a:pt x="178" y="88"/>
                  <a:pt x="174" y="89"/>
                </a:cubicBezTo>
                <a:cubicBezTo>
                  <a:pt x="173" y="90"/>
                  <a:pt x="173" y="90"/>
                  <a:pt x="173" y="90"/>
                </a:cubicBezTo>
                <a:cubicBezTo>
                  <a:pt x="174" y="90"/>
                  <a:pt x="174" y="90"/>
                  <a:pt x="174" y="90"/>
                </a:cubicBezTo>
                <a:cubicBezTo>
                  <a:pt x="179" y="90"/>
                  <a:pt x="204" y="88"/>
                  <a:pt x="206" y="92"/>
                </a:cubicBezTo>
                <a:cubicBezTo>
                  <a:pt x="208" y="95"/>
                  <a:pt x="208" y="99"/>
                  <a:pt x="208" y="103"/>
                </a:cubicBezTo>
                <a:close/>
                <a:moveTo>
                  <a:pt x="172" y="103"/>
                </a:moveTo>
                <a:cubicBezTo>
                  <a:pt x="172" y="66"/>
                  <a:pt x="142" y="36"/>
                  <a:pt x="105" y="36"/>
                </a:cubicBezTo>
                <a:cubicBezTo>
                  <a:pt x="68" y="36"/>
                  <a:pt x="38" y="66"/>
                  <a:pt x="38" y="103"/>
                </a:cubicBezTo>
                <a:cubicBezTo>
                  <a:pt x="38" y="140"/>
                  <a:pt x="68" y="170"/>
                  <a:pt x="105" y="170"/>
                </a:cubicBezTo>
                <a:cubicBezTo>
                  <a:pt x="142" y="170"/>
                  <a:pt x="172" y="140"/>
                  <a:pt x="172" y="103"/>
                </a:cubicBezTo>
                <a:close/>
                <a:moveTo>
                  <a:pt x="156" y="103"/>
                </a:moveTo>
                <a:cubicBezTo>
                  <a:pt x="156" y="74"/>
                  <a:pt x="134" y="51"/>
                  <a:pt x="105" y="51"/>
                </a:cubicBezTo>
                <a:cubicBezTo>
                  <a:pt x="77" y="51"/>
                  <a:pt x="53" y="74"/>
                  <a:pt x="53" y="103"/>
                </a:cubicBezTo>
                <a:cubicBezTo>
                  <a:pt x="53" y="131"/>
                  <a:pt x="77" y="154"/>
                  <a:pt x="105" y="154"/>
                </a:cubicBezTo>
                <a:cubicBezTo>
                  <a:pt x="134" y="154"/>
                  <a:pt x="156" y="131"/>
                  <a:pt x="156" y="103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defTabSz="914377"/>
            <a:endParaRPr lang="en-US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9" name="Freeform 20">
            <a:extLst>
              <a:ext uri="{FF2B5EF4-FFF2-40B4-BE49-F238E27FC236}">
                <a16:creationId xmlns:a16="http://schemas.microsoft.com/office/drawing/2014/main" id="{89236955-43D4-4DC2-B8A0-0FA0D1B2A18F}"/>
              </a:ext>
            </a:extLst>
          </p:cNvPr>
          <p:cNvSpPr>
            <a:spLocks noEditPoints="1"/>
          </p:cNvSpPr>
          <p:nvPr/>
        </p:nvSpPr>
        <p:spPr bwMode="auto">
          <a:xfrm>
            <a:off x="8605477" y="1956085"/>
            <a:ext cx="903820" cy="920672"/>
          </a:xfrm>
          <a:custGeom>
            <a:avLst/>
            <a:gdLst>
              <a:gd name="T0" fmla="*/ 208 w 208"/>
              <a:gd name="T1" fmla="*/ 187 h 208"/>
              <a:gd name="T2" fmla="*/ 32 w 208"/>
              <a:gd name="T3" fmla="*/ 21 h 208"/>
              <a:gd name="T4" fmla="*/ 32 w 208"/>
              <a:gd name="T5" fmla="*/ 62 h 208"/>
              <a:gd name="T6" fmla="*/ 32 w 208"/>
              <a:gd name="T7" fmla="*/ 104 h 208"/>
              <a:gd name="T8" fmla="*/ 35 w 208"/>
              <a:gd name="T9" fmla="*/ 127 h 208"/>
              <a:gd name="T10" fmla="*/ 102 w 208"/>
              <a:gd name="T11" fmla="*/ 83 h 208"/>
              <a:gd name="T12" fmla="*/ 123 w 208"/>
              <a:gd name="T13" fmla="*/ 104 h 208"/>
              <a:gd name="T14" fmla="*/ 196 w 208"/>
              <a:gd name="T15" fmla="*/ 38 h 208"/>
              <a:gd name="T16" fmla="*/ 208 w 208"/>
              <a:gd name="T17" fmla="*/ 43 h 208"/>
              <a:gd name="T18" fmla="*/ 42 w 208"/>
              <a:gd name="T19" fmla="*/ 21 h 208"/>
              <a:gd name="T20" fmla="*/ 42 w 208"/>
              <a:gd name="T21" fmla="*/ 62 h 208"/>
              <a:gd name="T22" fmla="*/ 42 w 208"/>
              <a:gd name="T23" fmla="*/ 104 h 208"/>
              <a:gd name="T24" fmla="*/ 52 w 208"/>
              <a:gd name="T25" fmla="*/ 21 h 208"/>
              <a:gd name="T26" fmla="*/ 52 w 208"/>
              <a:gd name="T27" fmla="*/ 62 h 208"/>
              <a:gd name="T28" fmla="*/ 52 w 208"/>
              <a:gd name="T29" fmla="*/ 104 h 208"/>
              <a:gd name="T30" fmla="*/ 63 w 208"/>
              <a:gd name="T31" fmla="*/ 10 h 208"/>
              <a:gd name="T32" fmla="*/ 63 w 208"/>
              <a:gd name="T33" fmla="*/ 21 h 208"/>
              <a:gd name="T34" fmla="*/ 63 w 208"/>
              <a:gd name="T35" fmla="*/ 31 h 208"/>
              <a:gd name="T36" fmla="*/ 63 w 208"/>
              <a:gd name="T37" fmla="*/ 41 h 208"/>
              <a:gd name="T38" fmla="*/ 63 w 208"/>
              <a:gd name="T39" fmla="*/ 52 h 208"/>
              <a:gd name="T40" fmla="*/ 63 w 208"/>
              <a:gd name="T41" fmla="*/ 62 h 208"/>
              <a:gd name="T42" fmla="*/ 63 w 208"/>
              <a:gd name="T43" fmla="*/ 72 h 208"/>
              <a:gd name="T44" fmla="*/ 63 w 208"/>
              <a:gd name="T45" fmla="*/ 83 h 208"/>
              <a:gd name="T46" fmla="*/ 63 w 208"/>
              <a:gd name="T47" fmla="*/ 93 h 208"/>
              <a:gd name="T48" fmla="*/ 73 w 208"/>
              <a:gd name="T49" fmla="*/ 21 h 208"/>
              <a:gd name="T50" fmla="*/ 73 w 208"/>
              <a:gd name="T51" fmla="*/ 62 h 208"/>
              <a:gd name="T52" fmla="*/ 84 w 208"/>
              <a:gd name="T53" fmla="*/ 21 h 208"/>
              <a:gd name="T54" fmla="*/ 84 w 208"/>
              <a:gd name="T55" fmla="*/ 62 h 208"/>
              <a:gd name="T56" fmla="*/ 94 w 208"/>
              <a:gd name="T57" fmla="*/ 21 h 208"/>
              <a:gd name="T58" fmla="*/ 94 w 208"/>
              <a:gd name="T59" fmla="*/ 62 h 208"/>
              <a:gd name="T60" fmla="*/ 104 w 208"/>
              <a:gd name="T61" fmla="*/ 10 h 208"/>
              <a:gd name="T62" fmla="*/ 104 w 208"/>
              <a:gd name="T63" fmla="*/ 21 h 208"/>
              <a:gd name="T64" fmla="*/ 104 w 208"/>
              <a:gd name="T65" fmla="*/ 31 h 208"/>
              <a:gd name="T66" fmla="*/ 104 w 208"/>
              <a:gd name="T67" fmla="*/ 41 h 208"/>
              <a:gd name="T68" fmla="*/ 104 w 208"/>
              <a:gd name="T69" fmla="*/ 52 h 208"/>
              <a:gd name="T70" fmla="*/ 104 w 208"/>
              <a:gd name="T71" fmla="*/ 62 h 208"/>
              <a:gd name="T72" fmla="*/ 104 w 208"/>
              <a:gd name="T73" fmla="*/ 72 h 208"/>
              <a:gd name="T74" fmla="*/ 115 w 208"/>
              <a:gd name="T75" fmla="*/ 21 h 208"/>
              <a:gd name="T76" fmla="*/ 115 w 208"/>
              <a:gd name="T77" fmla="*/ 62 h 208"/>
              <a:gd name="T78" fmla="*/ 125 w 208"/>
              <a:gd name="T79" fmla="*/ 21 h 208"/>
              <a:gd name="T80" fmla="*/ 125 w 208"/>
              <a:gd name="T81" fmla="*/ 62 h 208"/>
              <a:gd name="T82" fmla="*/ 136 w 208"/>
              <a:gd name="T83" fmla="*/ 21 h 208"/>
              <a:gd name="T84" fmla="*/ 136 w 208"/>
              <a:gd name="T85" fmla="*/ 62 h 208"/>
              <a:gd name="T86" fmla="*/ 146 w 208"/>
              <a:gd name="T87" fmla="*/ 10 h 208"/>
              <a:gd name="T88" fmla="*/ 146 w 208"/>
              <a:gd name="T89" fmla="*/ 21 h 208"/>
              <a:gd name="T90" fmla="*/ 146 w 208"/>
              <a:gd name="T91" fmla="*/ 31 h 208"/>
              <a:gd name="T92" fmla="*/ 146 w 208"/>
              <a:gd name="T93" fmla="*/ 41 h 208"/>
              <a:gd name="T94" fmla="*/ 146 w 208"/>
              <a:gd name="T95" fmla="*/ 52 h 208"/>
              <a:gd name="T96" fmla="*/ 146 w 208"/>
              <a:gd name="T97" fmla="*/ 62 h 208"/>
              <a:gd name="T98" fmla="*/ 146 w 208"/>
              <a:gd name="T99" fmla="*/ 72 h 208"/>
              <a:gd name="T100" fmla="*/ 146 w 208"/>
              <a:gd name="T101" fmla="*/ 83 h 208"/>
              <a:gd name="T102" fmla="*/ 156 w 208"/>
              <a:gd name="T103" fmla="*/ 21 h 208"/>
              <a:gd name="T104" fmla="*/ 156 w 208"/>
              <a:gd name="T105" fmla="*/ 62 h 208"/>
              <a:gd name="T106" fmla="*/ 167 w 208"/>
              <a:gd name="T107" fmla="*/ 21 h 208"/>
              <a:gd name="T108" fmla="*/ 167 w 208"/>
              <a:gd name="T109" fmla="*/ 62 h 208"/>
              <a:gd name="T110" fmla="*/ 177 w 208"/>
              <a:gd name="T111" fmla="*/ 21 h 208"/>
              <a:gd name="T112" fmla="*/ 187 w 208"/>
              <a:gd name="T113" fmla="*/ 10 h 208"/>
              <a:gd name="T114" fmla="*/ 187 w 208"/>
              <a:gd name="T115" fmla="*/ 21 h 208"/>
              <a:gd name="T116" fmla="*/ 187 w 208"/>
              <a:gd name="T117" fmla="*/ 31 h 208"/>
              <a:gd name="T118" fmla="*/ 187 w 208"/>
              <a:gd name="T119" fmla="*/ 41 h 208"/>
              <a:gd name="T120" fmla="*/ 198 w 208"/>
              <a:gd name="T121" fmla="*/ 21 h 2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08" h="208">
                <a:moveTo>
                  <a:pt x="0" y="208"/>
                </a:moveTo>
                <a:cubicBezTo>
                  <a:pt x="0" y="0"/>
                  <a:pt x="0" y="0"/>
                  <a:pt x="0" y="0"/>
                </a:cubicBezTo>
                <a:cubicBezTo>
                  <a:pt x="21" y="0"/>
                  <a:pt x="21" y="0"/>
                  <a:pt x="21" y="0"/>
                </a:cubicBezTo>
                <a:cubicBezTo>
                  <a:pt x="21" y="187"/>
                  <a:pt x="21" y="187"/>
                  <a:pt x="21" y="187"/>
                </a:cubicBezTo>
                <a:cubicBezTo>
                  <a:pt x="208" y="187"/>
                  <a:pt x="208" y="187"/>
                  <a:pt x="208" y="187"/>
                </a:cubicBezTo>
                <a:cubicBezTo>
                  <a:pt x="208" y="208"/>
                  <a:pt x="208" y="208"/>
                  <a:pt x="208" y="208"/>
                </a:cubicBezTo>
                <a:lnTo>
                  <a:pt x="0" y="208"/>
                </a:lnTo>
                <a:close/>
                <a:moveTo>
                  <a:pt x="29" y="23"/>
                </a:moveTo>
                <a:cubicBezTo>
                  <a:pt x="29" y="21"/>
                  <a:pt x="29" y="21"/>
                  <a:pt x="29" y="21"/>
                </a:cubicBezTo>
                <a:cubicBezTo>
                  <a:pt x="32" y="21"/>
                  <a:pt x="32" y="21"/>
                  <a:pt x="32" y="21"/>
                </a:cubicBezTo>
                <a:cubicBezTo>
                  <a:pt x="32" y="23"/>
                  <a:pt x="32" y="23"/>
                  <a:pt x="32" y="23"/>
                </a:cubicBezTo>
                <a:lnTo>
                  <a:pt x="29" y="23"/>
                </a:lnTo>
                <a:close/>
                <a:moveTo>
                  <a:pt x="29" y="65"/>
                </a:moveTo>
                <a:cubicBezTo>
                  <a:pt x="29" y="62"/>
                  <a:pt x="29" y="62"/>
                  <a:pt x="29" y="62"/>
                </a:cubicBezTo>
                <a:cubicBezTo>
                  <a:pt x="32" y="62"/>
                  <a:pt x="32" y="62"/>
                  <a:pt x="32" y="62"/>
                </a:cubicBezTo>
                <a:cubicBezTo>
                  <a:pt x="32" y="65"/>
                  <a:pt x="32" y="65"/>
                  <a:pt x="32" y="65"/>
                </a:cubicBezTo>
                <a:lnTo>
                  <a:pt x="29" y="65"/>
                </a:lnTo>
                <a:close/>
                <a:moveTo>
                  <a:pt x="29" y="106"/>
                </a:moveTo>
                <a:cubicBezTo>
                  <a:pt x="29" y="104"/>
                  <a:pt x="29" y="104"/>
                  <a:pt x="29" y="104"/>
                </a:cubicBezTo>
                <a:cubicBezTo>
                  <a:pt x="32" y="104"/>
                  <a:pt x="32" y="104"/>
                  <a:pt x="32" y="104"/>
                </a:cubicBezTo>
                <a:cubicBezTo>
                  <a:pt x="32" y="106"/>
                  <a:pt x="32" y="106"/>
                  <a:pt x="32" y="106"/>
                </a:cubicBezTo>
                <a:lnTo>
                  <a:pt x="29" y="106"/>
                </a:lnTo>
                <a:close/>
                <a:moveTo>
                  <a:pt x="32" y="176"/>
                </a:moveTo>
                <a:cubicBezTo>
                  <a:pt x="32" y="133"/>
                  <a:pt x="32" y="133"/>
                  <a:pt x="32" y="133"/>
                </a:cubicBezTo>
                <a:cubicBezTo>
                  <a:pt x="32" y="130"/>
                  <a:pt x="33" y="128"/>
                  <a:pt x="35" y="127"/>
                </a:cubicBezTo>
                <a:cubicBezTo>
                  <a:pt x="83" y="79"/>
                  <a:pt x="83" y="79"/>
                  <a:pt x="83" y="79"/>
                </a:cubicBezTo>
                <a:cubicBezTo>
                  <a:pt x="84" y="77"/>
                  <a:pt x="86" y="75"/>
                  <a:pt x="89" y="75"/>
                </a:cubicBezTo>
                <a:cubicBezTo>
                  <a:pt x="91" y="75"/>
                  <a:pt x="93" y="76"/>
                  <a:pt x="95" y="78"/>
                </a:cubicBezTo>
                <a:cubicBezTo>
                  <a:pt x="102" y="85"/>
                  <a:pt x="102" y="85"/>
                  <a:pt x="102" y="85"/>
                </a:cubicBezTo>
                <a:cubicBezTo>
                  <a:pt x="102" y="83"/>
                  <a:pt x="102" y="83"/>
                  <a:pt x="102" y="83"/>
                </a:cubicBezTo>
                <a:cubicBezTo>
                  <a:pt x="104" y="83"/>
                  <a:pt x="104" y="83"/>
                  <a:pt x="104" y="83"/>
                </a:cubicBezTo>
                <a:cubicBezTo>
                  <a:pt x="104" y="85"/>
                  <a:pt x="104" y="85"/>
                  <a:pt x="104" y="85"/>
                </a:cubicBezTo>
                <a:cubicBezTo>
                  <a:pt x="102" y="85"/>
                  <a:pt x="102" y="85"/>
                  <a:pt x="102" y="85"/>
                </a:cubicBezTo>
                <a:cubicBezTo>
                  <a:pt x="123" y="106"/>
                  <a:pt x="123" y="106"/>
                  <a:pt x="123" y="106"/>
                </a:cubicBezTo>
                <a:cubicBezTo>
                  <a:pt x="123" y="104"/>
                  <a:pt x="123" y="104"/>
                  <a:pt x="123" y="104"/>
                </a:cubicBezTo>
                <a:cubicBezTo>
                  <a:pt x="125" y="104"/>
                  <a:pt x="125" y="104"/>
                  <a:pt x="125" y="104"/>
                </a:cubicBezTo>
                <a:cubicBezTo>
                  <a:pt x="125" y="106"/>
                  <a:pt x="125" y="106"/>
                  <a:pt x="125" y="106"/>
                </a:cubicBezTo>
                <a:cubicBezTo>
                  <a:pt x="123" y="106"/>
                  <a:pt x="123" y="106"/>
                  <a:pt x="123" y="106"/>
                </a:cubicBezTo>
                <a:cubicBezTo>
                  <a:pt x="125" y="109"/>
                  <a:pt x="125" y="109"/>
                  <a:pt x="125" y="109"/>
                </a:cubicBezTo>
                <a:cubicBezTo>
                  <a:pt x="196" y="38"/>
                  <a:pt x="196" y="38"/>
                  <a:pt x="196" y="38"/>
                </a:cubicBezTo>
                <a:cubicBezTo>
                  <a:pt x="197" y="37"/>
                  <a:pt x="198" y="36"/>
                  <a:pt x="200" y="36"/>
                </a:cubicBezTo>
                <a:cubicBezTo>
                  <a:pt x="201" y="36"/>
                  <a:pt x="203" y="36"/>
                  <a:pt x="204" y="36"/>
                </a:cubicBezTo>
                <a:cubicBezTo>
                  <a:pt x="205" y="37"/>
                  <a:pt x="206" y="38"/>
                  <a:pt x="207" y="39"/>
                </a:cubicBezTo>
                <a:cubicBezTo>
                  <a:pt x="208" y="40"/>
                  <a:pt x="208" y="41"/>
                  <a:pt x="208" y="43"/>
                </a:cubicBezTo>
                <a:cubicBezTo>
                  <a:pt x="208" y="43"/>
                  <a:pt x="208" y="43"/>
                  <a:pt x="208" y="43"/>
                </a:cubicBezTo>
                <a:cubicBezTo>
                  <a:pt x="208" y="176"/>
                  <a:pt x="208" y="176"/>
                  <a:pt x="208" y="176"/>
                </a:cubicBezTo>
                <a:lnTo>
                  <a:pt x="32" y="176"/>
                </a:lnTo>
                <a:close/>
                <a:moveTo>
                  <a:pt x="40" y="23"/>
                </a:moveTo>
                <a:cubicBezTo>
                  <a:pt x="40" y="21"/>
                  <a:pt x="40" y="21"/>
                  <a:pt x="40" y="21"/>
                </a:cubicBezTo>
                <a:cubicBezTo>
                  <a:pt x="42" y="21"/>
                  <a:pt x="42" y="21"/>
                  <a:pt x="42" y="21"/>
                </a:cubicBezTo>
                <a:cubicBezTo>
                  <a:pt x="42" y="23"/>
                  <a:pt x="42" y="23"/>
                  <a:pt x="42" y="23"/>
                </a:cubicBezTo>
                <a:lnTo>
                  <a:pt x="40" y="23"/>
                </a:lnTo>
                <a:close/>
                <a:moveTo>
                  <a:pt x="40" y="65"/>
                </a:moveTo>
                <a:cubicBezTo>
                  <a:pt x="40" y="62"/>
                  <a:pt x="40" y="62"/>
                  <a:pt x="40" y="62"/>
                </a:cubicBezTo>
                <a:cubicBezTo>
                  <a:pt x="42" y="62"/>
                  <a:pt x="42" y="62"/>
                  <a:pt x="42" y="62"/>
                </a:cubicBezTo>
                <a:cubicBezTo>
                  <a:pt x="42" y="65"/>
                  <a:pt x="42" y="65"/>
                  <a:pt x="42" y="65"/>
                </a:cubicBezTo>
                <a:lnTo>
                  <a:pt x="40" y="65"/>
                </a:lnTo>
                <a:close/>
                <a:moveTo>
                  <a:pt x="40" y="106"/>
                </a:moveTo>
                <a:cubicBezTo>
                  <a:pt x="40" y="104"/>
                  <a:pt x="40" y="104"/>
                  <a:pt x="40" y="104"/>
                </a:cubicBezTo>
                <a:cubicBezTo>
                  <a:pt x="42" y="104"/>
                  <a:pt x="42" y="104"/>
                  <a:pt x="42" y="104"/>
                </a:cubicBezTo>
                <a:cubicBezTo>
                  <a:pt x="42" y="106"/>
                  <a:pt x="42" y="106"/>
                  <a:pt x="42" y="106"/>
                </a:cubicBezTo>
                <a:lnTo>
                  <a:pt x="40" y="106"/>
                </a:lnTo>
                <a:close/>
                <a:moveTo>
                  <a:pt x="50" y="23"/>
                </a:moveTo>
                <a:cubicBezTo>
                  <a:pt x="50" y="21"/>
                  <a:pt x="50" y="21"/>
                  <a:pt x="50" y="21"/>
                </a:cubicBezTo>
                <a:cubicBezTo>
                  <a:pt x="52" y="21"/>
                  <a:pt x="52" y="21"/>
                  <a:pt x="52" y="21"/>
                </a:cubicBezTo>
                <a:cubicBezTo>
                  <a:pt x="52" y="23"/>
                  <a:pt x="52" y="23"/>
                  <a:pt x="52" y="23"/>
                </a:cubicBezTo>
                <a:lnTo>
                  <a:pt x="50" y="23"/>
                </a:lnTo>
                <a:close/>
                <a:moveTo>
                  <a:pt x="50" y="65"/>
                </a:moveTo>
                <a:cubicBezTo>
                  <a:pt x="50" y="62"/>
                  <a:pt x="50" y="62"/>
                  <a:pt x="50" y="62"/>
                </a:cubicBezTo>
                <a:cubicBezTo>
                  <a:pt x="52" y="62"/>
                  <a:pt x="52" y="62"/>
                  <a:pt x="52" y="62"/>
                </a:cubicBezTo>
                <a:cubicBezTo>
                  <a:pt x="52" y="65"/>
                  <a:pt x="52" y="65"/>
                  <a:pt x="52" y="65"/>
                </a:cubicBezTo>
                <a:lnTo>
                  <a:pt x="50" y="65"/>
                </a:lnTo>
                <a:close/>
                <a:moveTo>
                  <a:pt x="50" y="106"/>
                </a:moveTo>
                <a:cubicBezTo>
                  <a:pt x="50" y="104"/>
                  <a:pt x="50" y="104"/>
                  <a:pt x="50" y="104"/>
                </a:cubicBezTo>
                <a:cubicBezTo>
                  <a:pt x="52" y="104"/>
                  <a:pt x="52" y="104"/>
                  <a:pt x="52" y="104"/>
                </a:cubicBezTo>
                <a:cubicBezTo>
                  <a:pt x="52" y="106"/>
                  <a:pt x="52" y="106"/>
                  <a:pt x="52" y="106"/>
                </a:cubicBezTo>
                <a:lnTo>
                  <a:pt x="50" y="106"/>
                </a:lnTo>
                <a:close/>
                <a:moveTo>
                  <a:pt x="60" y="13"/>
                </a:moveTo>
                <a:cubicBezTo>
                  <a:pt x="60" y="10"/>
                  <a:pt x="60" y="10"/>
                  <a:pt x="60" y="10"/>
                </a:cubicBezTo>
                <a:cubicBezTo>
                  <a:pt x="63" y="10"/>
                  <a:pt x="63" y="10"/>
                  <a:pt x="63" y="10"/>
                </a:cubicBezTo>
                <a:cubicBezTo>
                  <a:pt x="63" y="13"/>
                  <a:pt x="63" y="13"/>
                  <a:pt x="63" y="13"/>
                </a:cubicBezTo>
                <a:lnTo>
                  <a:pt x="60" y="13"/>
                </a:lnTo>
                <a:close/>
                <a:moveTo>
                  <a:pt x="60" y="23"/>
                </a:moveTo>
                <a:cubicBezTo>
                  <a:pt x="60" y="21"/>
                  <a:pt x="60" y="21"/>
                  <a:pt x="60" y="21"/>
                </a:cubicBezTo>
                <a:cubicBezTo>
                  <a:pt x="63" y="21"/>
                  <a:pt x="63" y="21"/>
                  <a:pt x="63" y="21"/>
                </a:cubicBezTo>
                <a:cubicBezTo>
                  <a:pt x="63" y="23"/>
                  <a:pt x="63" y="23"/>
                  <a:pt x="63" y="23"/>
                </a:cubicBezTo>
                <a:lnTo>
                  <a:pt x="60" y="23"/>
                </a:lnTo>
                <a:close/>
                <a:moveTo>
                  <a:pt x="60" y="34"/>
                </a:moveTo>
                <a:cubicBezTo>
                  <a:pt x="60" y="31"/>
                  <a:pt x="60" y="31"/>
                  <a:pt x="60" y="31"/>
                </a:cubicBezTo>
                <a:cubicBezTo>
                  <a:pt x="63" y="31"/>
                  <a:pt x="63" y="31"/>
                  <a:pt x="63" y="31"/>
                </a:cubicBezTo>
                <a:cubicBezTo>
                  <a:pt x="63" y="34"/>
                  <a:pt x="63" y="34"/>
                  <a:pt x="63" y="34"/>
                </a:cubicBezTo>
                <a:lnTo>
                  <a:pt x="60" y="34"/>
                </a:lnTo>
                <a:close/>
                <a:moveTo>
                  <a:pt x="60" y="44"/>
                </a:moveTo>
                <a:cubicBezTo>
                  <a:pt x="60" y="41"/>
                  <a:pt x="60" y="41"/>
                  <a:pt x="60" y="41"/>
                </a:cubicBezTo>
                <a:cubicBezTo>
                  <a:pt x="63" y="41"/>
                  <a:pt x="63" y="41"/>
                  <a:pt x="63" y="41"/>
                </a:cubicBezTo>
                <a:cubicBezTo>
                  <a:pt x="63" y="44"/>
                  <a:pt x="63" y="44"/>
                  <a:pt x="63" y="44"/>
                </a:cubicBezTo>
                <a:lnTo>
                  <a:pt x="60" y="44"/>
                </a:lnTo>
                <a:close/>
                <a:moveTo>
                  <a:pt x="60" y="54"/>
                </a:moveTo>
                <a:cubicBezTo>
                  <a:pt x="60" y="52"/>
                  <a:pt x="60" y="52"/>
                  <a:pt x="60" y="52"/>
                </a:cubicBezTo>
                <a:cubicBezTo>
                  <a:pt x="63" y="52"/>
                  <a:pt x="63" y="52"/>
                  <a:pt x="63" y="52"/>
                </a:cubicBezTo>
                <a:cubicBezTo>
                  <a:pt x="63" y="54"/>
                  <a:pt x="63" y="54"/>
                  <a:pt x="63" y="54"/>
                </a:cubicBezTo>
                <a:lnTo>
                  <a:pt x="60" y="54"/>
                </a:lnTo>
                <a:close/>
                <a:moveTo>
                  <a:pt x="60" y="65"/>
                </a:moveTo>
                <a:cubicBezTo>
                  <a:pt x="60" y="62"/>
                  <a:pt x="60" y="62"/>
                  <a:pt x="60" y="62"/>
                </a:cubicBezTo>
                <a:cubicBezTo>
                  <a:pt x="63" y="62"/>
                  <a:pt x="63" y="62"/>
                  <a:pt x="63" y="62"/>
                </a:cubicBezTo>
                <a:cubicBezTo>
                  <a:pt x="63" y="65"/>
                  <a:pt x="63" y="65"/>
                  <a:pt x="63" y="65"/>
                </a:cubicBezTo>
                <a:lnTo>
                  <a:pt x="60" y="65"/>
                </a:lnTo>
                <a:close/>
                <a:moveTo>
                  <a:pt x="60" y="75"/>
                </a:moveTo>
                <a:cubicBezTo>
                  <a:pt x="60" y="72"/>
                  <a:pt x="60" y="72"/>
                  <a:pt x="60" y="72"/>
                </a:cubicBezTo>
                <a:cubicBezTo>
                  <a:pt x="63" y="72"/>
                  <a:pt x="63" y="72"/>
                  <a:pt x="63" y="72"/>
                </a:cubicBezTo>
                <a:cubicBezTo>
                  <a:pt x="63" y="75"/>
                  <a:pt x="63" y="75"/>
                  <a:pt x="63" y="75"/>
                </a:cubicBezTo>
                <a:lnTo>
                  <a:pt x="60" y="75"/>
                </a:lnTo>
                <a:close/>
                <a:moveTo>
                  <a:pt x="60" y="85"/>
                </a:moveTo>
                <a:cubicBezTo>
                  <a:pt x="60" y="83"/>
                  <a:pt x="60" y="83"/>
                  <a:pt x="60" y="83"/>
                </a:cubicBezTo>
                <a:cubicBezTo>
                  <a:pt x="63" y="83"/>
                  <a:pt x="63" y="83"/>
                  <a:pt x="63" y="83"/>
                </a:cubicBezTo>
                <a:cubicBezTo>
                  <a:pt x="63" y="85"/>
                  <a:pt x="63" y="85"/>
                  <a:pt x="63" y="85"/>
                </a:cubicBezTo>
                <a:lnTo>
                  <a:pt x="60" y="85"/>
                </a:lnTo>
                <a:close/>
                <a:moveTo>
                  <a:pt x="60" y="96"/>
                </a:moveTo>
                <a:cubicBezTo>
                  <a:pt x="60" y="93"/>
                  <a:pt x="60" y="93"/>
                  <a:pt x="60" y="93"/>
                </a:cubicBezTo>
                <a:cubicBezTo>
                  <a:pt x="63" y="93"/>
                  <a:pt x="63" y="93"/>
                  <a:pt x="63" y="93"/>
                </a:cubicBezTo>
                <a:cubicBezTo>
                  <a:pt x="63" y="96"/>
                  <a:pt x="63" y="96"/>
                  <a:pt x="63" y="96"/>
                </a:cubicBezTo>
                <a:lnTo>
                  <a:pt x="60" y="96"/>
                </a:lnTo>
                <a:close/>
                <a:moveTo>
                  <a:pt x="71" y="23"/>
                </a:moveTo>
                <a:cubicBezTo>
                  <a:pt x="71" y="21"/>
                  <a:pt x="71" y="21"/>
                  <a:pt x="71" y="21"/>
                </a:cubicBezTo>
                <a:cubicBezTo>
                  <a:pt x="73" y="21"/>
                  <a:pt x="73" y="21"/>
                  <a:pt x="73" y="21"/>
                </a:cubicBezTo>
                <a:cubicBezTo>
                  <a:pt x="73" y="23"/>
                  <a:pt x="73" y="23"/>
                  <a:pt x="73" y="23"/>
                </a:cubicBezTo>
                <a:lnTo>
                  <a:pt x="71" y="23"/>
                </a:lnTo>
                <a:close/>
                <a:moveTo>
                  <a:pt x="71" y="65"/>
                </a:moveTo>
                <a:cubicBezTo>
                  <a:pt x="71" y="62"/>
                  <a:pt x="71" y="62"/>
                  <a:pt x="71" y="62"/>
                </a:cubicBezTo>
                <a:cubicBezTo>
                  <a:pt x="73" y="62"/>
                  <a:pt x="73" y="62"/>
                  <a:pt x="73" y="62"/>
                </a:cubicBezTo>
                <a:cubicBezTo>
                  <a:pt x="73" y="65"/>
                  <a:pt x="73" y="65"/>
                  <a:pt x="73" y="65"/>
                </a:cubicBezTo>
                <a:lnTo>
                  <a:pt x="71" y="65"/>
                </a:lnTo>
                <a:close/>
                <a:moveTo>
                  <a:pt x="81" y="23"/>
                </a:moveTo>
                <a:cubicBezTo>
                  <a:pt x="81" y="21"/>
                  <a:pt x="81" y="21"/>
                  <a:pt x="81" y="21"/>
                </a:cubicBezTo>
                <a:cubicBezTo>
                  <a:pt x="84" y="21"/>
                  <a:pt x="84" y="21"/>
                  <a:pt x="84" y="21"/>
                </a:cubicBezTo>
                <a:cubicBezTo>
                  <a:pt x="84" y="23"/>
                  <a:pt x="84" y="23"/>
                  <a:pt x="84" y="23"/>
                </a:cubicBezTo>
                <a:lnTo>
                  <a:pt x="81" y="23"/>
                </a:lnTo>
                <a:close/>
                <a:moveTo>
                  <a:pt x="81" y="65"/>
                </a:moveTo>
                <a:cubicBezTo>
                  <a:pt x="81" y="62"/>
                  <a:pt x="81" y="62"/>
                  <a:pt x="81" y="62"/>
                </a:cubicBezTo>
                <a:cubicBezTo>
                  <a:pt x="84" y="62"/>
                  <a:pt x="84" y="62"/>
                  <a:pt x="84" y="62"/>
                </a:cubicBezTo>
                <a:cubicBezTo>
                  <a:pt x="84" y="65"/>
                  <a:pt x="84" y="65"/>
                  <a:pt x="84" y="65"/>
                </a:cubicBezTo>
                <a:lnTo>
                  <a:pt x="81" y="65"/>
                </a:lnTo>
                <a:close/>
                <a:moveTo>
                  <a:pt x="91" y="23"/>
                </a:moveTo>
                <a:cubicBezTo>
                  <a:pt x="91" y="21"/>
                  <a:pt x="91" y="21"/>
                  <a:pt x="91" y="21"/>
                </a:cubicBezTo>
                <a:cubicBezTo>
                  <a:pt x="94" y="21"/>
                  <a:pt x="94" y="21"/>
                  <a:pt x="94" y="21"/>
                </a:cubicBezTo>
                <a:cubicBezTo>
                  <a:pt x="94" y="23"/>
                  <a:pt x="94" y="23"/>
                  <a:pt x="94" y="23"/>
                </a:cubicBezTo>
                <a:lnTo>
                  <a:pt x="91" y="23"/>
                </a:lnTo>
                <a:close/>
                <a:moveTo>
                  <a:pt x="91" y="65"/>
                </a:moveTo>
                <a:cubicBezTo>
                  <a:pt x="91" y="62"/>
                  <a:pt x="91" y="62"/>
                  <a:pt x="91" y="62"/>
                </a:cubicBezTo>
                <a:cubicBezTo>
                  <a:pt x="94" y="62"/>
                  <a:pt x="94" y="62"/>
                  <a:pt x="94" y="62"/>
                </a:cubicBezTo>
                <a:cubicBezTo>
                  <a:pt x="94" y="65"/>
                  <a:pt x="94" y="65"/>
                  <a:pt x="94" y="65"/>
                </a:cubicBezTo>
                <a:lnTo>
                  <a:pt x="91" y="65"/>
                </a:lnTo>
                <a:close/>
                <a:moveTo>
                  <a:pt x="102" y="13"/>
                </a:moveTo>
                <a:cubicBezTo>
                  <a:pt x="102" y="10"/>
                  <a:pt x="102" y="10"/>
                  <a:pt x="102" y="10"/>
                </a:cubicBezTo>
                <a:cubicBezTo>
                  <a:pt x="104" y="10"/>
                  <a:pt x="104" y="10"/>
                  <a:pt x="104" y="10"/>
                </a:cubicBezTo>
                <a:cubicBezTo>
                  <a:pt x="104" y="13"/>
                  <a:pt x="104" y="13"/>
                  <a:pt x="104" y="13"/>
                </a:cubicBezTo>
                <a:lnTo>
                  <a:pt x="102" y="13"/>
                </a:lnTo>
                <a:close/>
                <a:moveTo>
                  <a:pt x="102" y="23"/>
                </a:moveTo>
                <a:cubicBezTo>
                  <a:pt x="102" y="21"/>
                  <a:pt x="102" y="21"/>
                  <a:pt x="102" y="21"/>
                </a:cubicBezTo>
                <a:cubicBezTo>
                  <a:pt x="104" y="21"/>
                  <a:pt x="104" y="21"/>
                  <a:pt x="104" y="21"/>
                </a:cubicBezTo>
                <a:cubicBezTo>
                  <a:pt x="104" y="23"/>
                  <a:pt x="104" y="23"/>
                  <a:pt x="104" y="23"/>
                </a:cubicBezTo>
                <a:lnTo>
                  <a:pt x="102" y="23"/>
                </a:lnTo>
                <a:close/>
                <a:moveTo>
                  <a:pt x="102" y="34"/>
                </a:moveTo>
                <a:cubicBezTo>
                  <a:pt x="102" y="31"/>
                  <a:pt x="102" y="31"/>
                  <a:pt x="102" y="31"/>
                </a:cubicBezTo>
                <a:cubicBezTo>
                  <a:pt x="104" y="31"/>
                  <a:pt x="104" y="31"/>
                  <a:pt x="104" y="31"/>
                </a:cubicBezTo>
                <a:cubicBezTo>
                  <a:pt x="104" y="34"/>
                  <a:pt x="104" y="34"/>
                  <a:pt x="104" y="34"/>
                </a:cubicBezTo>
                <a:lnTo>
                  <a:pt x="102" y="34"/>
                </a:lnTo>
                <a:close/>
                <a:moveTo>
                  <a:pt x="102" y="44"/>
                </a:moveTo>
                <a:cubicBezTo>
                  <a:pt x="102" y="41"/>
                  <a:pt x="102" y="41"/>
                  <a:pt x="102" y="41"/>
                </a:cubicBezTo>
                <a:cubicBezTo>
                  <a:pt x="104" y="41"/>
                  <a:pt x="104" y="41"/>
                  <a:pt x="104" y="41"/>
                </a:cubicBezTo>
                <a:cubicBezTo>
                  <a:pt x="104" y="44"/>
                  <a:pt x="104" y="44"/>
                  <a:pt x="104" y="44"/>
                </a:cubicBezTo>
                <a:lnTo>
                  <a:pt x="102" y="44"/>
                </a:lnTo>
                <a:close/>
                <a:moveTo>
                  <a:pt x="102" y="54"/>
                </a:moveTo>
                <a:cubicBezTo>
                  <a:pt x="102" y="52"/>
                  <a:pt x="102" y="52"/>
                  <a:pt x="102" y="52"/>
                </a:cubicBezTo>
                <a:cubicBezTo>
                  <a:pt x="104" y="52"/>
                  <a:pt x="104" y="52"/>
                  <a:pt x="104" y="52"/>
                </a:cubicBezTo>
                <a:cubicBezTo>
                  <a:pt x="104" y="54"/>
                  <a:pt x="104" y="54"/>
                  <a:pt x="104" y="54"/>
                </a:cubicBezTo>
                <a:lnTo>
                  <a:pt x="102" y="54"/>
                </a:lnTo>
                <a:close/>
                <a:moveTo>
                  <a:pt x="102" y="65"/>
                </a:moveTo>
                <a:cubicBezTo>
                  <a:pt x="102" y="62"/>
                  <a:pt x="102" y="62"/>
                  <a:pt x="102" y="62"/>
                </a:cubicBezTo>
                <a:cubicBezTo>
                  <a:pt x="104" y="62"/>
                  <a:pt x="104" y="62"/>
                  <a:pt x="104" y="62"/>
                </a:cubicBezTo>
                <a:cubicBezTo>
                  <a:pt x="104" y="65"/>
                  <a:pt x="104" y="65"/>
                  <a:pt x="104" y="65"/>
                </a:cubicBezTo>
                <a:lnTo>
                  <a:pt x="102" y="65"/>
                </a:lnTo>
                <a:close/>
                <a:moveTo>
                  <a:pt x="102" y="75"/>
                </a:moveTo>
                <a:cubicBezTo>
                  <a:pt x="102" y="72"/>
                  <a:pt x="102" y="72"/>
                  <a:pt x="102" y="72"/>
                </a:cubicBezTo>
                <a:cubicBezTo>
                  <a:pt x="104" y="72"/>
                  <a:pt x="104" y="72"/>
                  <a:pt x="104" y="72"/>
                </a:cubicBezTo>
                <a:cubicBezTo>
                  <a:pt x="104" y="75"/>
                  <a:pt x="104" y="75"/>
                  <a:pt x="104" y="75"/>
                </a:cubicBezTo>
                <a:lnTo>
                  <a:pt x="102" y="75"/>
                </a:lnTo>
                <a:close/>
                <a:moveTo>
                  <a:pt x="112" y="23"/>
                </a:moveTo>
                <a:cubicBezTo>
                  <a:pt x="112" y="21"/>
                  <a:pt x="112" y="21"/>
                  <a:pt x="112" y="21"/>
                </a:cubicBezTo>
                <a:cubicBezTo>
                  <a:pt x="115" y="21"/>
                  <a:pt x="115" y="21"/>
                  <a:pt x="115" y="21"/>
                </a:cubicBezTo>
                <a:cubicBezTo>
                  <a:pt x="115" y="23"/>
                  <a:pt x="115" y="23"/>
                  <a:pt x="115" y="23"/>
                </a:cubicBezTo>
                <a:lnTo>
                  <a:pt x="112" y="23"/>
                </a:lnTo>
                <a:close/>
                <a:moveTo>
                  <a:pt x="112" y="65"/>
                </a:moveTo>
                <a:cubicBezTo>
                  <a:pt x="112" y="62"/>
                  <a:pt x="112" y="62"/>
                  <a:pt x="112" y="62"/>
                </a:cubicBezTo>
                <a:cubicBezTo>
                  <a:pt x="115" y="62"/>
                  <a:pt x="115" y="62"/>
                  <a:pt x="115" y="62"/>
                </a:cubicBezTo>
                <a:cubicBezTo>
                  <a:pt x="115" y="65"/>
                  <a:pt x="115" y="65"/>
                  <a:pt x="115" y="65"/>
                </a:cubicBezTo>
                <a:lnTo>
                  <a:pt x="112" y="65"/>
                </a:lnTo>
                <a:close/>
                <a:moveTo>
                  <a:pt x="123" y="23"/>
                </a:moveTo>
                <a:cubicBezTo>
                  <a:pt x="123" y="21"/>
                  <a:pt x="123" y="21"/>
                  <a:pt x="123" y="21"/>
                </a:cubicBezTo>
                <a:cubicBezTo>
                  <a:pt x="125" y="21"/>
                  <a:pt x="125" y="21"/>
                  <a:pt x="125" y="21"/>
                </a:cubicBezTo>
                <a:cubicBezTo>
                  <a:pt x="125" y="23"/>
                  <a:pt x="125" y="23"/>
                  <a:pt x="125" y="23"/>
                </a:cubicBezTo>
                <a:lnTo>
                  <a:pt x="123" y="23"/>
                </a:lnTo>
                <a:close/>
                <a:moveTo>
                  <a:pt x="123" y="65"/>
                </a:moveTo>
                <a:cubicBezTo>
                  <a:pt x="123" y="62"/>
                  <a:pt x="123" y="62"/>
                  <a:pt x="123" y="62"/>
                </a:cubicBezTo>
                <a:cubicBezTo>
                  <a:pt x="125" y="62"/>
                  <a:pt x="125" y="62"/>
                  <a:pt x="125" y="62"/>
                </a:cubicBezTo>
                <a:cubicBezTo>
                  <a:pt x="125" y="65"/>
                  <a:pt x="125" y="65"/>
                  <a:pt x="125" y="65"/>
                </a:cubicBezTo>
                <a:lnTo>
                  <a:pt x="123" y="65"/>
                </a:lnTo>
                <a:close/>
                <a:moveTo>
                  <a:pt x="133" y="23"/>
                </a:moveTo>
                <a:cubicBezTo>
                  <a:pt x="133" y="21"/>
                  <a:pt x="133" y="21"/>
                  <a:pt x="133" y="21"/>
                </a:cubicBezTo>
                <a:cubicBezTo>
                  <a:pt x="136" y="21"/>
                  <a:pt x="136" y="21"/>
                  <a:pt x="136" y="21"/>
                </a:cubicBezTo>
                <a:cubicBezTo>
                  <a:pt x="136" y="23"/>
                  <a:pt x="136" y="23"/>
                  <a:pt x="136" y="23"/>
                </a:cubicBezTo>
                <a:lnTo>
                  <a:pt x="133" y="23"/>
                </a:lnTo>
                <a:close/>
                <a:moveTo>
                  <a:pt x="133" y="65"/>
                </a:moveTo>
                <a:cubicBezTo>
                  <a:pt x="133" y="62"/>
                  <a:pt x="133" y="62"/>
                  <a:pt x="133" y="62"/>
                </a:cubicBezTo>
                <a:cubicBezTo>
                  <a:pt x="136" y="62"/>
                  <a:pt x="136" y="62"/>
                  <a:pt x="136" y="62"/>
                </a:cubicBezTo>
                <a:cubicBezTo>
                  <a:pt x="136" y="65"/>
                  <a:pt x="136" y="65"/>
                  <a:pt x="136" y="65"/>
                </a:cubicBezTo>
                <a:lnTo>
                  <a:pt x="133" y="65"/>
                </a:lnTo>
                <a:close/>
                <a:moveTo>
                  <a:pt x="143" y="13"/>
                </a:moveTo>
                <a:cubicBezTo>
                  <a:pt x="143" y="10"/>
                  <a:pt x="143" y="10"/>
                  <a:pt x="143" y="10"/>
                </a:cubicBezTo>
                <a:cubicBezTo>
                  <a:pt x="146" y="10"/>
                  <a:pt x="146" y="10"/>
                  <a:pt x="146" y="10"/>
                </a:cubicBezTo>
                <a:cubicBezTo>
                  <a:pt x="146" y="13"/>
                  <a:pt x="146" y="13"/>
                  <a:pt x="146" y="13"/>
                </a:cubicBezTo>
                <a:lnTo>
                  <a:pt x="143" y="13"/>
                </a:lnTo>
                <a:close/>
                <a:moveTo>
                  <a:pt x="143" y="23"/>
                </a:moveTo>
                <a:cubicBezTo>
                  <a:pt x="143" y="21"/>
                  <a:pt x="143" y="21"/>
                  <a:pt x="143" y="21"/>
                </a:cubicBezTo>
                <a:cubicBezTo>
                  <a:pt x="146" y="21"/>
                  <a:pt x="146" y="21"/>
                  <a:pt x="146" y="21"/>
                </a:cubicBezTo>
                <a:cubicBezTo>
                  <a:pt x="146" y="23"/>
                  <a:pt x="146" y="23"/>
                  <a:pt x="146" y="23"/>
                </a:cubicBezTo>
                <a:lnTo>
                  <a:pt x="143" y="23"/>
                </a:lnTo>
                <a:close/>
                <a:moveTo>
                  <a:pt x="143" y="34"/>
                </a:moveTo>
                <a:cubicBezTo>
                  <a:pt x="143" y="31"/>
                  <a:pt x="143" y="31"/>
                  <a:pt x="143" y="31"/>
                </a:cubicBezTo>
                <a:cubicBezTo>
                  <a:pt x="146" y="31"/>
                  <a:pt x="146" y="31"/>
                  <a:pt x="146" y="31"/>
                </a:cubicBezTo>
                <a:cubicBezTo>
                  <a:pt x="146" y="34"/>
                  <a:pt x="146" y="34"/>
                  <a:pt x="146" y="34"/>
                </a:cubicBezTo>
                <a:lnTo>
                  <a:pt x="143" y="34"/>
                </a:lnTo>
                <a:close/>
                <a:moveTo>
                  <a:pt x="143" y="44"/>
                </a:moveTo>
                <a:cubicBezTo>
                  <a:pt x="143" y="41"/>
                  <a:pt x="143" y="41"/>
                  <a:pt x="143" y="41"/>
                </a:cubicBezTo>
                <a:cubicBezTo>
                  <a:pt x="146" y="41"/>
                  <a:pt x="146" y="41"/>
                  <a:pt x="146" y="41"/>
                </a:cubicBezTo>
                <a:cubicBezTo>
                  <a:pt x="146" y="44"/>
                  <a:pt x="146" y="44"/>
                  <a:pt x="146" y="44"/>
                </a:cubicBezTo>
                <a:lnTo>
                  <a:pt x="143" y="44"/>
                </a:lnTo>
                <a:close/>
                <a:moveTo>
                  <a:pt x="143" y="54"/>
                </a:moveTo>
                <a:cubicBezTo>
                  <a:pt x="143" y="52"/>
                  <a:pt x="143" y="52"/>
                  <a:pt x="143" y="52"/>
                </a:cubicBezTo>
                <a:cubicBezTo>
                  <a:pt x="146" y="52"/>
                  <a:pt x="146" y="52"/>
                  <a:pt x="146" y="52"/>
                </a:cubicBezTo>
                <a:cubicBezTo>
                  <a:pt x="146" y="54"/>
                  <a:pt x="146" y="54"/>
                  <a:pt x="146" y="54"/>
                </a:cubicBezTo>
                <a:lnTo>
                  <a:pt x="143" y="54"/>
                </a:lnTo>
                <a:close/>
                <a:moveTo>
                  <a:pt x="143" y="65"/>
                </a:moveTo>
                <a:cubicBezTo>
                  <a:pt x="143" y="62"/>
                  <a:pt x="143" y="62"/>
                  <a:pt x="143" y="62"/>
                </a:cubicBezTo>
                <a:cubicBezTo>
                  <a:pt x="146" y="62"/>
                  <a:pt x="146" y="62"/>
                  <a:pt x="146" y="62"/>
                </a:cubicBezTo>
                <a:cubicBezTo>
                  <a:pt x="146" y="65"/>
                  <a:pt x="146" y="65"/>
                  <a:pt x="146" y="65"/>
                </a:cubicBezTo>
                <a:lnTo>
                  <a:pt x="143" y="65"/>
                </a:lnTo>
                <a:close/>
                <a:moveTo>
                  <a:pt x="143" y="75"/>
                </a:moveTo>
                <a:cubicBezTo>
                  <a:pt x="143" y="72"/>
                  <a:pt x="143" y="72"/>
                  <a:pt x="143" y="72"/>
                </a:cubicBezTo>
                <a:cubicBezTo>
                  <a:pt x="146" y="72"/>
                  <a:pt x="146" y="72"/>
                  <a:pt x="146" y="72"/>
                </a:cubicBezTo>
                <a:cubicBezTo>
                  <a:pt x="146" y="75"/>
                  <a:pt x="146" y="75"/>
                  <a:pt x="146" y="75"/>
                </a:cubicBezTo>
                <a:lnTo>
                  <a:pt x="143" y="75"/>
                </a:lnTo>
                <a:close/>
                <a:moveTo>
                  <a:pt x="143" y="85"/>
                </a:moveTo>
                <a:cubicBezTo>
                  <a:pt x="143" y="83"/>
                  <a:pt x="143" y="83"/>
                  <a:pt x="143" y="83"/>
                </a:cubicBezTo>
                <a:cubicBezTo>
                  <a:pt x="146" y="83"/>
                  <a:pt x="146" y="83"/>
                  <a:pt x="146" y="83"/>
                </a:cubicBezTo>
                <a:cubicBezTo>
                  <a:pt x="146" y="85"/>
                  <a:pt x="146" y="85"/>
                  <a:pt x="146" y="85"/>
                </a:cubicBezTo>
                <a:lnTo>
                  <a:pt x="143" y="85"/>
                </a:lnTo>
                <a:close/>
                <a:moveTo>
                  <a:pt x="154" y="23"/>
                </a:moveTo>
                <a:cubicBezTo>
                  <a:pt x="154" y="21"/>
                  <a:pt x="154" y="21"/>
                  <a:pt x="154" y="21"/>
                </a:cubicBezTo>
                <a:cubicBezTo>
                  <a:pt x="156" y="21"/>
                  <a:pt x="156" y="21"/>
                  <a:pt x="156" y="21"/>
                </a:cubicBezTo>
                <a:cubicBezTo>
                  <a:pt x="156" y="23"/>
                  <a:pt x="156" y="23"/>
                  <a:pt x="156" y="23"/>
                </a:cubicBezTo>
                <a:lnTo>
                  <a:pt x="154" y="23"/>
                </a:lnTo>
                <a:close/>
                <a:moveTo>
                  <a:pt x="154" y="65"/>
                </a:moveTo>
                <a:cubicBezTo>
                  <a:pt x="154" y="62"/>
                  <a:pt x="154" y="62"/>
                  <a:pt x="154" y="62"/>
                </a:cubicBezTo>
                <a:cubicBezTo>
                  <a:pt x="156" y="62"/>
                  <a:pt x="156" y="62"/>
                  <a:pt x="156" y="62"/>
                </a:cubicBezTo>
                <a:cubicBezTo>
                  <a:pt x="156" y="65"/>
                  <a:pt x="156" y="65"/>
                  <a:pt x="156" y="65"/>
                </a:cubicBezTo>
                <a:lnTo>
                  <a:pt x="154" y="65"/>
                </a:lnTo>
                <a:close/>
                <a:moveTo>
                  <a:pt x="164" y="23"/>
                </a:moveTo>
                <a:cubicBezTo>
                  <a:pt x="164" y="21"/>
                  <a:pt x="164" y="21"/>
                  <a:pt x="164" y="21"/>
                </a:cubicBezTo>
                <a:cubicBezTo>
                  <a:pt x="167" y="21"/>
                  <a:pt x="167" y="21"/>
                  <a:pt x="167" y="21"/>
                </a:cubicBezTo>
                <a:cubicBezTo>
                  <a:pt x="167" y="23"/>
                  <a:pt x="167" y="23"/>
                  <a:pt x="167" y="23"/>
                </a:cubicBezTo>
                <a:lnTo>
                  <a:pt x="164" y="23"/>
                </a:lnTo>
                <a:close/>
                <a:moveTo>
                  <a:pt x="164" y="65"/>
                </a:moveTo>
                <a:cubicBezTo>
                  <a:pt x="164" y="62"/>
                  <a:pt x="164" y="62"/>
                  <a:pt x="164" y="62"/>
                </a:cubicBezTo>
                <a:cubicBezTo>
                  <a:pt x="167" y="62"/>
                  <a:pt x="167" y="62"/>
                  <a:pt x="167" y="62"/>
                </a:cubicBezTo>
                <a:cubicBezTo>
                  <a:pt x="167" y="65"/>
                  <a:pt x="167" y="65"/>
                  <a:pt x="167" y="65"/>
                </a:cubicBezTo>
                <a:lnTo>
                  <a:pt x="164" y="65"/>
                </a:lnTo>
                <a:close/>
                <a:moveTo>
                  <a:pt x="174" y="23"/>
                </a:moveTo>
                <a:cubicBezTo>
                  <a:pt x="174" y="21"/>
                  <a:pt x="174" y="21"/>
                  <a:pt x="174" y="21"/>
                </a:cubicBezTo>
                <a:cubicBezTo>
                  <a:pt x="177" y="21"/>
                  <a:pt x="177" y="21"/>
                  <a:pt x="177" y="21"/>
                </a:cubicBezTo>
                <a:cubicBezTo>
                  <a:pt x="177" y="23"/>
                  <a:pt x="177" y="23"/>
                  <a:pt x="177" y="23"/>
                </a:cubicBezTo>
                <a:lnTo>
                  <a:pt x="174" y="23"/>
                </a:lnTo>
                <a:close/>
                <a:moveTo>
                  <a:pt x="185" y="13"/>
                </a:moveTo>
                <a:cubicBezTo>
                  <a:pt x="185" y="10"/>
                  <a:pt x="185" y="10"/>
                  <a:pt x="185" y="10"/>
                </a:cubicBezTo>
                <a:cubicBezTo>
                  <a:pt x="187" y="10"/>
                  <a:pt x="187" y="10"/>
                  <a:pt x="187" y="10"/>
                </a:cubicBezTo>
                <a:cubicBezTo>
                  <a:pt x="187" y="13"/>
                  <a:pt x="187" y="13"/>
                  <a:pt x="187" y="13"/>
                </a:cubicBezTo>
                <a:lnTo>
                  <a:pt x="185" y="13"/>
                </a:lnTo>
                <a:close/>
                <a:moveTo>
                  <a:pt x="185" y="23"/>
                </a:moveTo>
                <a:cubicBezTo>
                  <a:pt x="185" y="21"/>
                  <a:pt x="185" y="21"/>
                  <a:pt x="185" y="21"/>
                </a:cubicBezTo>
                <a:cubicBezTo>
                  <a:pt x="187" y="21"/>
                  <a:pt x="187" y="21"/>
                  <a:pt x="187" y="21"/>
                </a:cubicBezTo>
                <a:cubicBezTo>
                  <a:pt x="187" y="23"/>
                  <a:pt x="187" y="23"/>
                  <a:pt x="187" y="23"/>
                </a:cubicBezTo>
                <a:lnTo>
                  <a:pt x="185" y="23"/>
                </a:lnTo>
                <a:close/>
                <a:moveTo>
                  <a:pt x="185" y="34"/>
                </a:moveTo>
                <a:cubicBezTo>
                  <a:pt x="185" y="31"/>
                  <a:pt x="185" y="31"/>
                  <a:pt x="185" y="31"/>
                </a:cubicBezTo>
                <a:cubicBezTo>
                  <a:pt x="187" y="31"/>
                  <a:pt x="187" y="31"/>
                  <a:pt x="187" y="31"/>
                </a:cubicBezTo>
                <a:cubicBezTo>
                  <a:pt x="187" y="34"/>
                  <a:pt x="187" y="34"/>
                  <a:pt x="187" y="34"/>
                </a:cubicBezTo>
                <a:lnTo>
                  <a:pt x="185" y="34"/>
                </a:lnTo>
                <a:close/>
                <a:moveTo>
                  <a:pt x="185" y="44"/>
                </a:moveTo>
                <a:cubicBezTo>
                  <a:pt x="185" y="41"/>
                  <a:pt x="185" y="41"/>
                  <a:pt x="185" y="41"/>
                </a:cubicBezTo>
                <a:cubicBezTo>
                  <a:pt x="187" y="41"/>
                  <a:pt x="187" y="41"/>
                  <a:pt x="187" y="41"/>
                </a:cubicBezTo>
                <a:cubicBezTo>
                  <a:pt x="187" y="44"/>
                  <a:pt x="187" y="44"/>
                  <a:pt x="187" y="44"/>
                </a:cubicBezTo>
                <a:lnTo>
                  <a:pt x="185" y="44"/>
                </a:lnTo>
                <a:close/>
                <a:moveTo>
                  <a:pt x="196" y="23"/>
                </a:moveTo>
                <a:cubicBezTo>
                  <a:pt x="196" y="21"/>
                  <a:pt x="196" y="21"/>
                  <a:pt x="196" y="21"/>
                </a:cubicBezTo>
                <a:cubicBezTo>
                  <a:pt x="198" y="21"/>
                  <a:pt x="198" y="21"/>
                  <a:pt x="198" y="21"/>
                </a:cubicBezTo>
                <a:cubicBezTo>
                  <a:pt x="198" y="23"/>
                  <a:pt x="198" y="23"/>
                  <a:pt x="198" y="23"/>
                </a:cubicBezTo>
                <a:lnTo>
                  <a:pt x="196" y="23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defTabSz="914377"/>
            <a:endParaRPr lang="en-US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C1C8233A-0801-4ECC-AAAC-940C221DB663}"/>
              </a:ext>
            </a:extLst>
          </p:cNvPr>
          <p:cNvSpPr txBox="1"/>
          <p:nvPr/>
        </p:nvSpPr>
        <p:spPr>
          <a:xfrm>
            <a:off x="1857345" y="3427485"/>
            <a:ext cx="3048022" cy="233205"/>
          </a:xfrm>
          <a:prstGeom prst="rect">
            <a:avLst/>
          </a:prstGeom>
          <a:noFill/>
        </p:spPr>
        <p:txBody>
          <a:bodyPr wrap="square" lIns="0" tIns="0" rIns="0" bIns="0" rtlCol="1">
            <a:spAutoFit/>
          </a:bodyPr>
          <a:lstStyle/>
          <a:p>
            <a:pPr algn="ctr" defTabSz="914377">
              <a:lnSpc>
                <a:spcPts val="1733"/>
              </a:lnSpc>
              <a:spcAft>
                <a:spcPts val="400"/>
              </a:spcAft>
            </a:pPr>
            <a:r>
              <a:rPr lang="en-US" sz="2400" dirty="0">
                <a:solidFill>
                  <a:srgbClr val="4B4B4B"/>
                </a:solidFill>
                <a:latin typeface="Lato" pitchFamily="34" charset="0"/>
                <a:ea typeface="Open Sans" pitchFamily="34" charset="0"/>
                <a:cs typeface="Open Sans" pitchFamily="34" charset="0"/>
              </a:rPr>
              <a:t>Short-term Motivation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9CA47F0D-9D7D-422B-95AB-A2C6869B1D00}"/>
              </a:ext>
            </a:extLst>
          </p:cNvPr>
          <p:cNvSpPr txBox="1"/>
          <p:nvPr/>
        </p:nvSpPr>
        <p:spPr>
          <a:xfrm>
            <a:off x="7265723" y="3365582"/>
            <a:ext cx="3554811" cy="233205"/>
          </a:xfrm>
          <a:prstGeom prst="rect">
            <a:avLst/>
          </a:prstGeom>
          <a:noFill/>
        </p:spPr>
        <p:txBody>
          <a:bodyPr wrap="square" lIns="0" tIns="0" rIns="0" bIns="0" rtlCol="1">
            <a:spAutoFit/>
          </a:bodyPr>
          <a:lstStyle/>
          <a:p>
            <a:pPr algn="ctr" defTabSz="914377">
              <a:lnSpc>
                <a:spcPts val="1733"/>
              </a:lnSpc>
              <a:spcAft>
                <a:spcPts val="400"/>
              </a:spcAft>
            </a:pPr>
            <a:r>
              <a:rPr lang="en-US" sz="2400" dirty="0">
                <a:solidFill>
                  <a:srgbClr val="4B4B4B"/>
                </a:solidFill>
                <a:latin typeface="Lato" pitchFamily="34" charset="0"/>
                <a:ea typeface="Open Sans" pitchFamily="34" charset="0"/>
                <a:cs typeface="Open Sans" pitchFamily="34" charset="0"/>
              </a:rPr>
              <a:t>Long-term Collaboration</a:t>
            </a:r>
          </a:p>
        </p:txBody>
      </p:sp>
      <p:pic>
        <p:nvPicPr>
          <p:cNvPr id="92" name="Picture 91">
            <a:extLst>
              <a:ext uri="{FF2B5EF4-FFF2-40B4-BE49-F238E27FC236}">
                <a16:creationId xmlns:a16="http://schemas.microsoft.com/office/drawing/2014/main" id="{61B4E6C2-5981-470C-B350-6CF362AADD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3485" y="177556"/>
            <a:ext cx="1073728" cy="840412"/>
          </a:xfrm>
          <a:prstGeom prst="rect">
            <a:avLst/>
          </a:prstGeom>
        </p:spPr>
      </p:pic>
      <p:sp>
        <p:nvSpPr>
          <p:cNvPr id="93" name="TextBox 92">
            <a:extLst>
              <a:ext uri="{FF2B5EF4-FFF2-40B4-BE49-F238E27FC236}">
                <a16:creationId xmlns:a16="http://schemas.microsoft.com/office/drawing/2014/main" id="{B3475231-D468-4EB6-8E81-CBC335EA022D}"/>
              </a:ext>
            </a:extLst>
          </p:cNvPr>
          <p:cNvSpPr txBox="1"/>
          <p:nvPr/>
        </p:nvSpPr>
        <p:spPr>
          <a:xfrm>
            <a:off x="1069276" y="5134538"/>
            <a:ext cx="4495799" cy="211981"/>
          </a:xfrm>
          <a:prstGeom prst="rect">
            <a:avLst/>
          </a:prstGeom>
          <a:noFill/>
        </p:spPr>
        <p:txBody>
          <a:bodyPr wrap="square" lIns="0" tIns="0" rIns="0" bIns="0" rtlCol="1">
            <a:spAutoFit/>
          </a:bodyPr>
          <a:lstStyle/>
          <a:p>
            <a:pPr defTabSz="914377">
              <a:lnSpc>
                <a:spcPts val="1600"/>
              </a:lnSpc>
              <a:spcAft>
                <a:spcPts val="800"/>
              </a:spcAft>
            </a:pPr>
            <a:r>
              <a:rPr lang="en-US" sz="2000" dirty="0">
                <a:solidFill>
                  <a:srgbClr val="FFFFFF"/>
                </a:solidFill>
                <a:latin typeface="Lato" pitchFamily="34" charset="0"/>
                <a:ea typeface="Open Sans" pitchFamily="34" charset="0"/>
                <a:cs typeface="Open Sans" pitchFamily="34" charset="0"/>
              </a:rPr>
              <a:t>Awareness for environmental change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2B373BB6-CCFD-4EBB-8657-B51F037C15BF}"/>
              </a:ext>
            </a:extLst>
          </p:cNvPr>
          <p:cNvSpPr txBox="1"/>
          <p:nvPr/>
        </p:nvSpPr>
        <p:spPr>
          <a:xfrm>
            <a:off x="1349016" y="5753016"/>
            <a:ext cx="3936320" cy="211981"/>
          </a:xfrm>
          <a:prstGeom prst="rect">
            <a:avLst/>
          </a:prstGeom>
          <a:noFill/>
        </p:spPr>
        <p:txBody>
          <a:bodyPr wrap="square" lIns="0" tIns="0" rIns="0" bIns="0" rtlCol="1">
            <a:spAutoFit/>
          </a:bodyPr>
          <a:lstStyle/>
          <a:p>
            <a:pPr defTabSz="914377">
              <a:lnSpc>
                <a:spcPts val="1600"/>
              </a:lnSpc>
              <a:spcAft>
                <a:spcPts val="800"/>
              </a:spcAft>
            </a:pPr>
            <a:r>
              <a:rPr lang="en-US" sz="2000" dirty="0">
                <a:solidFill>
                  <a:srgbClr val="FFFFFF"/>
                </a:solidFill>
                <a:latin typeface="Lato" pitchFamily="34" charset="0"/>
                <a:ea typeface="Open Sans" pitchFamily="34" charset="0"/>
                <a:cs typeface="Open Sans" pitchFamily="34" charset="0"/>
              </a:rPr>
              <a:t>Visualization of personal </a:t>
            </a:r>
            <a:r>
              <a:rPr lang="en-US" sz="2000" dirty="0" err="1">
                <a:solidFill>
                  <a:srgbClr val="FFFFFF"/>
                </a:solidFill>
                <a:latin typeface="Lato" pitchFamily="34" charset="0"/>
                <a:ea typeface="Open Sans" pitchFamily="34" charset="0"/>
                <a:cs typeface="Open Sans" pitchFamily="34" charset="0"/>
              </a:rPr>
              <a:t>foodprint</a:t>
            </a:r>
            <a:endParaRPr lang="en-US" sz="2000" dirty="0">
              <a:solidFill>
                <a:srgbClr val="FFFFFF"/>
              </a:solidFill>
              <a:latin typeface="Lato" pitchFamily="34" charset="0"/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3855592F-D3EC-41A6-996C-64A8E5AF97F7}"/>
              </a:ext>
            </a:extLst>
          </p:cNvPr>
          <p:cNvSpPr txBox="1"/>
          <p:nvPr/>
        </p:nvSpPr>
        <p:spPr>
          <a:xfrm>
            <a:off x="6543470" y="5753016"/>
            <a:ext cx="4674902" cy="211981"/>
          </a:xfrm>
          <a:prstGeom prst="rect">
            <a:avLst/>
          </a:prstGeom>
          <a:noFill/>
        </p:spPr>
        <p:txBody>
          <a:bodyPr wrap="square" lIns="0" tIns="0" rIns="0" bIns="0" rtlCol="1">
            <a:spAutoFit/>
          </a:bodyPr>
          <a:lstStyle/>
          <a:p>
            <a:pPr algn="r" defTabSz="914377">
              <a:lnSpc>
                <a:spcPts val="1600"/>
              </a:lnSpc>
              <a:spcAft>
                <a:spcPts val="800"/>
              </a:spcAft>
            </a:pPr>
            <a:r>
              <a:rPr lang="en-US" sz="2000" dirty="0">
                <a:solidFill>
                  <a:srgbClr val="FFFFFF"/>
                </a:solidFill>
                <a:latin typeface="Lato" pitchFamily="34" charset="0"/>
                <a:ea typeface="Open Sans" pitchFamily="34" charset="0"/>
                <a:cs typeface="Open Sans" pitchFamily="34" charset="0"/>
              </a:rPr>
              <a:t>Sustainable practices in the food industry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AF99CA64-E3C8-4DA7-A4D8-F0D80B129174}"/>
              </a:ext>
            </a:extLst>
          </p:cNvPr>
          <p:cNvSpPr txBox="1"/>
          <p:nvPr/>
        </p:nvSpPr>
        <p:spPr>
          <a:xfrm>
            <a:off x="6600226" y="5134538"/>
            <a:ext cx="4344486" cy="211981"/>
          </a:xfrm>
          <a:prstGeom prst="rect">
            <a:avLst/>
          </a:prstGeom>
          <a:noFill/>
        </p:spPr>
        <p:txBody>
          <a:bodyPr wrap="square" lIns="0" tIns="0" rIns="0" bIns="0" rtlCol="1">
            <a:spAutoFit/>
          </a:bodyPr>
          <a:lstStyle/>
          <a:p>
            <a:pPr algn="r" defTabSz="914377">
              <a:lnSpc>
                <a:spcPts val="1600"/>
              </a:lnSpc>
              <a:spcAft>
                <a:spcPts val="800"/>
              </a:spcAft>
            </a:pPr>
            <a:r>
              <a:rPr lang="en-US" sz="2000" dirty="0">
                <a:solidFill>
                  <a:srgbClr val="FFFFFF"/>
                </a:solidFill>
                <a:latin typeface="Lato" pitchFamily="34" charset="0"/>
                <a:ea typeface="Open Sans" pitchFamily="34" charset="0"/>
                <a:cs typeface="Open Sans" pitchFamily="34" charset="0"/>
              </a:rPr>
              <a:t>Cleaner and Healthier Environment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6E72008E-02D0-4AD8-8AA4-79E2ADACF383}"/>
              </a:ext>
            </a:extLst>
          </p:cNvPr>
          <p:cNvSpPr txBox="1"/>
          <p:nvPr/>
        </p:nvSpPr>
        <p:spPr>
          <a:xfrm>
            <a:off x="7740394" y="4482763"/>
            <a:ext cx="3477978" cy="211982"/>
          </a:xfrm>
          <a:prstGeom prst="rect">
            <a:avLst/>
          </a:prstGeom>
          <a:noFill/>
        </p:spPr>
        <p:txBody>
          <a:bodyPr wrap="square" lIns="0" tIns="0" rIns="0" bIns="0" rtlCol="1">
            <a:spAutoFit/>
          </a:bodyPr>
          <a:lstStyle/>
          <a:p>
            <a:pPr algn="r" defTabSz="914377">
              <a:lnSpc>
                <a:spcPts val="1600"/>
              </a:lnSpc>
              <a:spcAft>
                <a:spcPts val="800"/>
              </a:spcAft>
            </a:pPr>
            <a:r>
              <a:rPr lang="en-US" sz="2000" dirty="0">
                <a:solidFill>
                  <a:srgbClr val="FFFFFF"/>
                </a:solidFill>
                <a:latin typeface="Lato" pitchFamily="34" charset="0"/>
                <a:ea typeface="Open Sans" pitchFamily="34" charset="0"/>
                <a:cs typeface="Open Sans" pitchFamily="34" charset="0"/>
              </a:rPr>
              <a:t>Healthier community</a:t>
            </a:r>
          </a:p>
        </p:txBody>
      </p:sp>
    </p:spTree>
    <p:extLst>
      <p:ext uri="{BB962C8B-B14F-4D97-AF65-F5344CB8AC3E}">
        <p14:creationId xmlns:p14="http://schemas.microsoft.com/office/powerpoint/2010/main" val="1733182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5488968" y="4093638"/>
            <a:ext cx="1219200" cy="2117"/>
          </a:xfrm>
          <a:prstGeom prst="line">
            <a:avLst/>
          </a:prstGeom>
          <a:ln w="12700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7"/>
          <p:cNvSpPr txBox="1">
            <a:spLocks/>
          </p:cNvSpPr>
          <p:nvPr/>
        </p:nvSpPr>
        <p:spPr>
          <a:xfrm>
            <a:off x="793751" y="2777079"/>
            <a:ext cx="10609636" cy="558784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ctr" rtl="0">
              <a:spcBef>
                <a:spcPts val="0"/>
              </a:spcBef>
              <a:buNone/>
              <a:defRPr sz="3000" b="0" cap="none" spc="0" baseline="0">
                <a:solidFill>
                  <a:schemeClr val="accent1"/>
                </a:solidFill>
                <a:latin typeface="Source Sans Pro Light" pitchFamily="34" charset="0"/>
                <a:ea typeface="Open Sans Light" pitchFamily="34" charset="0"/>
              </a:defRPr>
            </a:lvl1pPr>
          </a:lstStyle>
          <a:p>
            <a:pPr defTabSz="1219170">
              <a:defRPr/>
            </a:pPr>
            <a:r>
              <a:rPr lang="en-US" sz="4533" dirty="0">
                <a:solidFill>
                  <a:srgbClr val="FFFFFF"/>
                </a:solidFill>
              </a:rPr>
              <a:t>We do </a:t>
            </a:r>
            <a:r>
              <a:rPr lang="en-US" sz="4533" dirty="0">
                <a:solidFill>
                  <a:srgbClr val="4678AF"/>
                </a:solidFill>
              </a:rPr>
              <a:t>Analytics Very Well</a:t>
            </a:r>
            <a:r>
              <a:rPr lang="en-US" sz="4533" dirty="0">
                <a:solidFill>
                  <a:srgbClr val="FFFFFF"/>
                </a:solidFill>
              </a:rPr>
              <a:t>!</a:t>
            </a:r>
          </a:p>
        </p:txBody>
      </p:sp>
      <p:sp>
        <p:nvSpPr>
          <p:cNvPr id="6" name="Text Placeholder 10"/>
          <p:cNvSpPr txBox="1">
            <a:spLocks/>
          </p:cNvSpPr>
          <p:nvPr/>
        </p:nvSpPr>
        <p:spPr>
          <a:xfrm>
            <a:off x="796319" y="3524249"/>
            <a:ext cx="10604500" cy="304800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ctr" rtl="0">
              <a:spcBef>
                <a:spcPts val="0"/>
              </a:spcBef>
              <a:buNone/>
              <a:defRPr sz="850">
                <a:solidFill>
                  <a:schemeClr val="accent5"/>
                </a:solidFill>
                <a:latin typeface="Lato" pitchFamily="34" charset="0"/>
              </a:defRPr>
            </a:lvl1pPr>
            <a:lvl2pPr algn="ctr" rtl="0">
              <a:defRPr/>
            </a:lvl2pPr>
            <a:lvl3pPr algn="ctr" rtl="0">
              <a:defRPr/>
            </a:lvl3pPr>
            <a:lvl4pPr algn="ctr" rtl="0">
              <a:defRPr/>
            </a:lvl4pPr>
            <a:lvl5pPr algn="ctr" rtl="0">
              <a:defRPr/>
            </a:lvl5pPr>
          </a:lstStyle>
          <a:p>
            <a:pPr defTabSz="914377"/>
            <a:r>
              <a:rPr lang="en-US" sz="1333" dirty="0">
                <a:solidFill>
                  <a:srgbClr val="FFFFFF"/>
                </a:solidFill>
              </a:rPr>
              <a:t>Inset your subtitle here. This is a good space for a short subtitle</a:t>
            </a:r>
            <a:endParaRPr lang="ar-SA" sz="1333" dirty="0">
              <a:solidFill>
                <a:srgbClr val="FFFFFF"/>
              </a:solidFill>
              <a:cs typeface="Arial" panose="020B0604020202020204" pitchFamily="34" charset="0"/>
            </a:endParaRPr>
          </a:p>
        </p:txBody>
      </p:sp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3FE22DD7-5CA9-4CBD-AD1E-F16DDDBED60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9D204A92-F2A1-40DD-8165-9038CC04DD7E}"/>
              </a:ext>
            </a:extLst>
          </p:cNvPr>
          <p:cNvSpPr/>
          <p:nvPr/>
        </p:nvSpPr>
        <p:spPr>
          <a:xfrm>
            <a:off x="0" y="2642131"/>
            <a:ext cx="12192000" cy="2768069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5C6174B-15EA-4B76-97F2-BC20B1F68B37}"/>
              </a:ext>
            </a:extLst>
          </p:cNvPr>
          <p:cNvSpPr txBox="1"/>
          <p:nvPr/>
        </p:nvSpPr>
        <p:spPr>
          <a:xfrm>
            <a:off x="3721232" y="3364445"/>
            <a:ext cx="660082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>
                <a:ln w="0"/>
                <a:solidFill>
                  <a:schemeClr val="bg2">
                    <a:lumMod val="25000"/>
                  </a:schemeClr>
                </a:solidFill>
                <a:cs typeface="Times New Roman" panose="02020603050405020304" pitchFamily="18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5124041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3000"/>
    </mc:Choice>
    <mc:Fallback>
      <p:transition advClick="0" advTm="3000"/>
    </mc:Fallback>
  </mc:AlternateContent>
</p:sld>
</file>

<file path=ppt/theme/theme1.xml><?xml version="1.0" encoding="utf-8"?>
<a:theme xmlns:a="http://schemas.openxmlformats.org/drawingml/2006/main" name="Office Theme">
  <a:themeElements>
    <a:clrScheme name="Green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1201</TotalTime>
  <Words>279</Words>
  <Application>Microsoft Office PowerPoint</Application>
  <PresentationFormat>Widescreen</PresentationFormat>
  <Paragraphs>46</Paragraphs>
  <Slides>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9" baseType="lpstr">
      <vt:lpstr>Lato</vt:lpstr>
      <vt:lpstr>Lato Black</vt:lpstr>
      <vt:lpstr>Mission Gothic Regular</vt:lpstr>
      <vt:lpstr>Open Sans</vt:lpstr>
      <vt:lpstr>Open Sans Light</vt:lpstr>
      <vt:lpstr>PT Sans</vt:lpstr>
      <vt:lpstr>Arial</vt:lpstr>
      <vt:lpstr>Calibri</vt:lpstr>
      <vt:lpstr>Calibri Light</vt:lpstr>
      <vt:lpstr>Source Sans Pro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sophiaxysong@gmail.com</dc:creator>
  <cp:lastModifiedBy>sophiaxysong@gmail.com</cp:lastModifiedBy>
  <cp:revision>36</cp:revision>
  <dcterms:created xsi:type="dcterms:W3CDTF">2019-10-26T20:55:20Z</dcterms:created>
  <dcterms:modified xsi:type="dcterms:W3CDTF">2019-10-27T16:57:20Z</dcterms:modified>
</cp:coreProperties>
</file>